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3" r:id="rId5"/>
    <p:sldId id="261" r:id="rId6"/>
    <p:sldId id="262" r:id="rId7"/>
    <p:sldId id="264" r:id="rId8"/>
    <p:sldId id="265" r:id="rId9"/>
    <p:sldId id="270" r:id="rId10"/>
    <p:sldId id="271" r:id="rId11"/>
    <p:sldId id="272" r:id="rId12"/>
    <p:sldId id="273" r:id="rId13"/>
    <p:sldId id="275" r:id="rId14"/>
    <p:sldId id="27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99" autoAdjust="0"/>
    <p:restoredTop sz="75327" autoAdjust="0"/>
  </p:normalViewPr>
  <p:slideViewPr>
    <p:cSldViewPr>
      <p:cViewPr varScale="1">
        <p:scale>
          <a:sx n="70" d="100"/>
          <a:sy n="70" d="100"/>
        </p:scale>
        <p:origin x="-4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F405-F16D-4F3A-9DEC-ABABDF8984E5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5DB96-6CDB-4694-A76A-62A835B9CE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F405-F16D-4F3A-9DEC-ABABDF8984E5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5DB96-6CDB-4694-A76A-62A835B9CE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F405-F16D-4F3A-9DEC-ABABDF8984E5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5DB96-6CDB-4694-A76A-62A835B9CE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F405-F16D-4F3A-9DEC-ABABDF8984E5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5DB96-6CDB-4694-A76A-62A835B9CE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F405-F16D-4F3A-9DEC-ABABDF8984E5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5DB96-6CDB-4694-A76A-62A835B9CE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F405-F16D-4F3A-9DEC-ABABDF8984E5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5DB96-6CDB-4694-A76A-62A835B9CE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F405-F16D-4F3A-9DEC-ABABDF8984E5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5DB96-6CDB-4694-A76A-62A835B9CE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F405-F16D-4F3A-9DEC-ABABDF8984E5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5DB96-6CDB-4694-A76A-62A835B9CE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F405-F16D-4F3A-9DEC-ABABDF8984E5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5DB96-6CDB-4694-A76A-62A835B9CE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F405-F16D-4F3A-9DEC-ABABDF8984E5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5DB96-6CDB-4694-A76A-62A835B9CE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F405-F16D-4F3A-9DEC-ABABDF8984E5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5DB96-6CDB-4694-A76A-62A835B9CE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1F405-F16D-4F3A-9DEC-ABABDF8984E5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5DB96-6CDB-4694-A76A-62A835B9CE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jpe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пользователь\Documents\Фон\1206530831_6.jpg"/>
          <p:cNvPicPr>
            <a:picLocks noChangeAspect="1" noChangeArrowheads="1"/>
          </p:cNvPicPr>
          <p:nvPr/>
        </p:nvPicPr>
        <p:blipFill>
          <a:blip r:embed="rId2" cstate="screen">
            <a:lum bright="20000"/>
          </a:blip>
          <a:srcRect/>
          <a:stretch>
            <a:fillRect/>
          </a:stretch>
        </p:blipFill>
        <p:spPr bwMode="auto">
          <a:xfrm>
            <a:off x="-36511" y="0"/>
            <a:ext cx="9180511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83568" y="1556792"/>
            <a:ext cx="7632848" cy="705678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838241"/>
              </a:avLst>
            </a:prstTxWarp>
            <a:spAutoFit/>
          </a:bodyPr>
          <a:lstStyle/>
          <a:p>
            <a:pPr algn="ctr"/>
            <a:r>
              <a:rPr lang="ru-RU" sz="150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5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везды</a:t>
            </a:r>
            <a:endParaRPr lang="ru-RU" sz="15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29" name="Picture 5" descr="C:\Users\пользователь\Documents\звезды\84808425_117376051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63688" y="1268761"/>
            <a:ext cx="6276405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пользователь\Documents\звезды\reWalls.com_103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88640"/>
            <a:ext cx="8784976" cy="25967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2" name="Группа 12"/>
          <p:cNvGrpSpPr/>
          <p:nvPr/>
        </p:nvGrpSpPr>
        <p:grpSpPr>
          <a:xfrm>
            <a:off x="216024" y="3273988"/>
            <a:ext cx="8748464" cy="3251356"/>
            <a:chOff x="395536" y="332656"/>
            <a:chExt cx="8424936" cy="3251356"/>
          </a:xfrm>
        </p:grpSpPr>
        <p:pic>
          <p:nvPicPr>
            <p:cNvPr id="10245" name="Picture 5" descr="C:\Users\пользователь\Documents\звезды\1219958397_thumbnail4.jpg"/>
            <p:cNvPicPr>
              <a:picLocks noChangeAspect="1" noChangeArrowheads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042" b="8734"/>
            <a:stretch>
              <a:fillRect/>
            </a:stretch>
          </p:blipFill>
          <p:spPr bwMode="auto">
            <a:xfrm>
              <a:off x="395536" y="332656"/>
              <a:ext cx="8424936" cy="3240360"/>
            </a:xfrm>
            <a:prstGeom prst="rect">
              <a:avLst/>
            </a:prstGeom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pic>
        <p:pic>
          <p:nvPicPr>
            <p:cNvPr id="1028" name="Picture 4" descr="C:\Users\пользователь\Documents\звезды\tehno33.pn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 rot="20235028" flipH="1">
              <a:off x="3769711" y="2093249"/>
              <a:ext cx="2260389" cy="1146816"/>
            </a:xfrm>
            <a:prstGeom prst="rect">
              <a:avLst/>
            </a:prstGeom>
            <a:noFill/>
          </p:spPr>
        </p:pic>
        <p:sp>
          <p:nvSpPr>
            <p:cNvPr id="11" name="Выгнутая влево стрелка 10"/>
            <p:cNvSpPr/>
            <p:nvPr/>
          </p:nvSpPr>
          <p:spPr>
            <a:xfrm rot="13365409">
              <a:off x="6742991" y="429554"/>
              <a:ext cx="731520" cy="3154458"/>
            </a:xfrm>
            <a:prstGeom prst="curved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27584" y="620688"/>
              <a:ext cx="49745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80 км / час – 200 лет без остановки</a:t>
              </a:r>
              <a:endPara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29" name="Picture 5" descr="C:\Users\пользователь\Documents\звезды\2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3928" y="476672"/>
            <a:ext cx="1266918" cy="10349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пользователь\Documents\звезды\546653_342684282465447_120488414685036_63703308_333807825_n.jpg"/>
          <p:cNvPicPr>
            <a:picLocks noChangeAspect="1" noChangeArrowheads="1"/>
          </p:cNvPicPr>
          <p:nvPr/>
        </p:nvPicPr>
        <p:blipFill>
          <a:blip r:embed="rId2" cstate="screen"/>
          <a:srcRect r="11256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 descr="C:\Users\пользователь\Documents\Фон\11.jpg"/>
          <p:cNvPicPr>
            <a:picLocks noChangeAspect="1" noChangeArrowheads="1"/>
          </p:cNvPicPr>
          <p:nvPr/>
        </p:nvPicPr>
        <p:blipFill>
          <a:blip r:embed="rId2" cstate="screen"/>
          <a:srcRect b="37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Загадка</a:t>
            </a:r>
            <a:endParaRPr lang="ru-RU" sz="600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1484784"/>
            <a:ext cx="3008313" cy="4691063"/>
          </a:xfrm>
        </p:spPr>
        <p:txBody>
          <a:bodyPr>
            <a:normAutofit/>
          </a:bodyPr>
          <a:lstStyle/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Белые цветочки вечером расцветают, 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 утром увядают…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пользователь\Documents\звезды\49 (1)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210836"/>
            <a:ext cx="5674036" cy="3117382"/>
          </a:xfrm>
          <a:prstGeom prst="rect">
            <a:avLst/>
          </a:prstGeom>
          <a:noFill/>
        </p:spPr>
      </p:pic>
      <p:pic>
        <p:nvPicPr>
          <p:cNvPr id="5124" name="Picture 4" descr="C:\Users\пользователь\Documents\звезды\yn9phyd1n9j.gi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420718">
            <a:off x="5213841" y="5074017"/>
            <a:ext cx="1066800" cy="1143000"/>
          </a:xfrm>
          <a:prstGeom prst="rect">
            <a:avLst/>
          </a:prstGeom>
          <a:noFill/>
        </p:spPr>
      </p:pic>
      <p:pic>
        <p:nvPicPr>
          <p:cNvPr id="17" name="Содержимое 16" descr="yn9phyd1n9j.gif"/>
          <p:cNvPicPr>
            <a:picLocks noGrp="1" noChangeAspect="1"/>
          </p:cNvPicPr>
          <p:nvPr>
            <p:ph idx="1"/>
          </p:nvPr>
        </p:nvPicPr>
        <p:blipFill>
          <a:blip r:embed="rId4" cstate="screen"/>
          <a:stretch>
            <a:fillRect/>
          </a:stretch>
        </p:blipFill>
        <p:spPr>
          <a:xfrm rot="19103161">
            <a:off x="4744919" y="2990937"/>
            <a:ext cx="1066800" cy="1143000"/>
          </a:xfrm>
        </p:spPr>
      </p:pic>
      <p:pic>
        <p:nvPicPr>
          <p:cNvPr id="18" name="Содержимое 16" descr="yn9phyd1n9j.gif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619672" y="5517232"/>
            <a:ext cx="1066800" cy="1143000"/>
          </a:xfrm>
          <a:prstGeom prst="rect">
            <a:avLst/>
          </a:prstGeom>
        </p:spPr>
      </p:pic>
      <p:pic>
        <p:nvPicPr>
          <p:cNvPr id="19" name="Picture 4" descr="C:\Users\пользователь\Documents\звезды\yn9phyd1n9j.gi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9723829">
            <a:off x="3351001" y="4846987"/>
            <a:ext cx="1066800" cy="1143000"/>
          </a:xfrm>
          <a:prstGeom prst="rect">
            <a:avLst/>
          </a:prstGeom>
          <a:noFill/>
        </p:spPr>
      </p:pic>
      <p:pic>
        <p:nvPicPr>
          <p:cNvPr id="20" name="Picture 4" descr="C:\Users\пользователь\Documents\звезды\yn9phyd1n9j.gi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21170874">
            <a:off x="3198844" y="3418955"/>
            <a:ext cx="1066800" cy="1143000"/>
          </a:xfrm>
          <a:prstGeom prst="rect">
            <a:avLst/>
          </a:prstGeom>
          <a:noFill/>
        </p:spPr>
      </p:pic>
      <p:pic>
        <p:nvPicPr>
          <p:cNvPr id="5125" name="Picture 5" descr="C:\Users\пользователь\Documents\звезды\zvezd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084168" y="2780928"/>
            <a:ext cx="2814437" cy="38430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 descr="C:\Users\пользователь\Documents\Фон\11.jpg"/>
          <p:cNvPicPr>
            <a:picLocks noChangeAspect="1" noChangeArrowheads="1"/>
          </p:cNvPicPr>
          <p:nvPr/>
        </p:nvPicPr>
        <p:blipFill>
          <a:blip r:embed="rId2" cstate="screen"/>
          <a:srcRect b="37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Загадка</a:t>
            </a:r>
            <a:endParaRPr lang="ru-RU" sz="600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1484784"/>
            <a:ext cx="3008313" cy="4691063"/>
          </a:xfrm>
        </p:spPr>
        <p:txBody>
          <a:bodyPr>
            <a:normAutofit/>
          </a:bodyPr>
          <a:lstStyle/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Белые цветочки вечером расцветают, 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 утром увядают…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пользователь\Documents\звезды\49 (1)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210836"/>
            <a:ext cx="5674036" cy="3117382"/>
          </a:xfrm>
          <a:prstGeom prst="rect">
            <a:avLst/>
          </a:prstGeom>
          <a:noFill/>
        </p:spPr>
      </p:pic>
      <p:pic>
        <p:nvPicPr>
          <p:cNvPr id="5124" name="Picture 4" descr="C:\Users\пользователь\Documents\звезды\yn9phyd1n9j.gi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420718">
            <a:off x="5213841" y="5074017"/>
            <a:ext cx="1066800" cy="1143000"/>
          </a:xfrm>
          <a:prstGeom prst="rect">
            <a:avLst/>
          </a:prstGeom>
          <a:noFill/>
        </p:spPr>
      </p:pic>
      <p:pic>
        <p:nvPicPr>
          <p:cNvPr id="17" name="Содержимое 16" descr="yn9phyd1n9j.gif"/>
          <p:cNvPicPr>
            <a:picLocks noGrp="1" noChangeAspect="1"/>
          </p:cNvPicPr>
          <p:nvPr>
            <p:ph idx="1"/>
          </p:nvPr>
        </p:nvPicPr>
        <p:blipFill>
          <a:blip r:embed="rId4" cstate="screen"/>
          <a:stretch>
            <a:fillRect/>
          </a:stretch>
        </p:blipFill>
        <p:spPr>
          <a:xfrm rot="19103161">
            <a:off x="4744919" y="2990937"/>
            <a:ext cx="1066800" cy="1143000"/>
          </a:xfrm>
        </p:spPr>
      </p:pic>
      <p:pic>
        <p:nvPicPr>
          <p:cNvPr id="18" name="Содержимое 16" descr="yn9phyd1n9j.gif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619672" y="5517232"/>
            <a:ext cx="1066800" cy="1143000"/>
          </a:xfrm>
          <a:prstGeom prst="rect">
            <a:avLst/>
          </a:prstGeom>
        </p:spPr>
      </p:pic>
      <p:pic>
        <p:nvPicPr>
          <p:cNvPr id="19" name="Picture 4" descr="C:\Users\пользователь\Documents\звезды\yn9phyd1n9j.gi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9723829">
            <a:off x="3351001" y="4846987"/>
            <a:ext cx="1066800" cy="1143000"/>
          </a:xfrm>
          <a:prstGeom prst="rect">
            <a:avLst/>
          </a:prstGeom>
          <a:noFill/>
        </p:spPr>
      </p:pic>
      <p:pic>
        <p:nvPicPr>
          <p:cNvPr id="20" name="Picture 4" descr="C:\Users\пользователь\Documents\звезды\yn9phyd1n9j.gi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21170874">
            <a:off x="3198844" y="3418955"/>
            <a:ext cx="1066800" cy="1143000"/>
          </a:xfrm>
          <a:prstGeom prst="rect">
            <a:avLst/>
          </a:prstGeom>
          <a:noFill/>
        </p:spPr>
      </p:pic>
      <p:pic>
        <p:nvPicPr>
          <p:cNvPr id="5125" name="Picture 5" descr="C:\Users\пользователь\Documents\звезды\zvezd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084168" y="2780928"/>
            <a:ext cx="2814437" cy="3843006"/>
          </a:xfrm>
          <a:prstGeom prst="rect">
            <a:avLst/>
          </a:prstGeom>
          <a:noFill/>
        </p:spPr>
      </p:pic>
      <p:pic>
        <p:nvPicPr>
          <p:cNvPr id="12" name="Picture 2" descr="http://s61.radikal.ru/i173/0812/a0/75523163a914.jpg"/>
          <p:cNvPicPr>
            <a:picLocks noChangeAspect="1" noChangeArrowheads="1"/>
          </p:cNvPicPr>
          <p:nvPr/>
        </p:nvPicPr>
        <p:blipFill>
          <a:blip r:embed="rId6" cstate="screen"/>
          <a:srcRect t="5901"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://www.failopomoika.com/forums/monthly_03_2007/user7408/post113822_img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72748"/>
          </a:xfrm>
          <a:prstGeom prst="rect">
            <a:avLst/>
          </a:prstGeom>
          <a:noFill/>
        </p:spPr>
      </p:pic>
      <p:pic>
        <p:nvPicPr>
          <p:cNvPr id="27650" name="Picture 2" descr="http://young.rzd.ru/dbmm/images/41/4080/692345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179512" y="188640"/>
            <a:ext cx="1725561" cy="17255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пользователь\Documents\Фон\11.jpg"/>
          <p:cNvPicPr>
            <a:picLocks noChangeAspect="1" noChangeArrowheads="1"/>
          </p:cNvPicPr>
          <p:nvPr/>
        </p:nvPicPr>
        <p:blipFill>
          <a:blip r:embed="rId2" cstate="screen"/>
          <a:srcRect b="37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Загадка</a:t>
            </a:r>
            <a:endParaRPr lang="ru-RU" sz="480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2962672" cy="4730204"/>
          </a:xfr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  <a:scene3d>
              <a:camera prst="isometricOffAxis1Right"/>
              <a:lightRig rig="threePt" dir="t"/>
            </a:scene3d>
          </a:bodyPr>
          <a:lstStyle/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черном небе до зари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Тускло светят фонари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Фонари  - фонарики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Меньше, чем комарики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			( звезды )</a:t>
            </a:r>
          </a:p>
          <a:p>
            <a:endParaRPr lang="ru-RU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9" name="Содержимое 8" descr="yn9phyd1n9j.gif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5796136" y="3140968"/>
            <a:ext cx="1066800" cy="1143000"/>
          </a:xfrm>
        </p:spPr>
      </p:pic>
      <p:pic>
        <p:nvPicPr>
          <p:cNvPr id="10" name="Содержимое 8" descr="yn9phyd1n9j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9776099">
            <a:off x="7020272" y="836712"/>
            <a:ext cx="1066800" cy="1143000"/>
          </a:xfrm>
          <a:prstGeom prst="rect">
            <a:avLst/>
          </a:prstGeom>
        </p:spPr>
      </p:pic>
      <p:pic>
        <p:nvPicPr>
          <p:cNvPr id="11" name="Содержимое 8" descr="yn9phyd1n9j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9314752">
            <a:off x="4499992" y="4581128"/>
            <a:ext cx="1066800" cy="1143000"/>
          </a:xfrm>
          <a:prstGeom prst="rect">
            <a:avLst/>
          </a:prstGeom>
        </p:spPr>
      </p:pic>
      <p:pic>
        <p:nvPicPr>
          <p:cNvPr id="12" name="Содержимое 8" descr="yn9phyd1n9j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0869961">
            <a:off x="4211960" y="2204864"/>
            <a:ext cx="1066800" cy="1143000"/>
          </a:xfrm>
          <a:prstGeom prst="rect">
            <a:avLst/>
          </a:prstGeom>
        </p:spPr>
      </p:pic>
      <p:pic>
        <p:nvPicPr>
          <p:cNvPr id="13" name="Содержимое 8" descr="yn9phyd1n9j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740392">
            <a:off x="7020272" y="5013176"/>
            <a:ext cx="1066800" cy="1143000"/>
          </a:xfrm>
          <a:prstGeom prst="rect">
            <a:avLst/>
          </a:prstGeom>
        </p:spPr>
      </p:pic>
      <p:pic>
        <p:nvPicPr>
          <p:cNvPr id="14" name="Содержимое 8" descr="yn9phyd1n9j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846124">
            <a:off x="7452320" y="2636912"/>
            <a:ext cx="1066800" cy="1143000"/>
          </a:xfrm>
          <a:prstGeom prst="rect">
            <a:avLst/>
          </a:prstGeom>
        </p:spPr>
      </p:pic>
      <p:pic>
        <p:nvPicPr>
          <p:cNvPr id="15" name="Содержимое 8" descr="yn9phyd1n9j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453085">
            <a:off x="4932040" y="764704"/>
            <a:ext cx="1066800" cy="1143000"/>
          </a:xfrm>
          <a:prstGeom prst="rect">
            <a:avLst/>
          </a:prstGeom>
        </p:spPr>
      </p:pic>
      <p:pic>
        <p:nvPicPr>
          <p:cNvPr id="6146" name="Picture 2" descr="C:\Users\пользователь\Documents\звезды\zvezd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flipH="1">
            <a:off x="1835696" y="2852936"/>
            <a:ext cx="2808267" cy="38345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C:\Users\пользователь\Documents\звезды\p0603b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пользователь\Documents\Фон\11.jpg"/>
          <p:cNvPicPr>
            <a:picLocks noChangeAspect="1" noChangeArrowheads="1"/>
          </p:cNvPicPr>
          <p:nvPr/>
        </p:nvPicPr>
        <p:blipFill>
          <a:blip r:embed="rId2" cstate="screen"/>
          <a:srcRect b="3701"/>
          <a:stretch>
            <a:fillRect/>
          </a:stretch>
        </p:blipFill>
        <p:spPr bwMode="auto">
          <a:xfrm>
            <a:off x="467544" y="18864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Звездочет и </a:t>
            </a: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Астроном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zvezdochyot.jpg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1843881"/>
            <a:ext cx="4038600" cy="4038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Содержимое 5" descr="original.jpg"/>
          <p:cNvPicPr>
            <a:picLocks noGrp="1" noChangeAspect="1"/>
          </p:cNvPicPr>
          <p:nvPr>
            <p:ph sz="half" idx="2"/>
          </p:nvPr>
        </p:nvPicPr>
        <p:blipFill>
          <a:blip r:embed="rId4" cstate="screen"/>
          <a:stretch>
            <a:fillRect/>
          </a:stretch>
        </p:blipFill>
        <p:spPr>
          <a:xfrm>
            <a:off x="3779912" y="2075320"/>
            <a:ext cx="4766040" cy="36579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ользователь\Documents\звезды\img1764_pg1109_big.jpg"/>
          <p:cNvPicPr>
            <a:picLocks noChangeAspect="1" noChangeArrowheads="1"/>
          </p:cNvPicPr>
          <p:nvPr/>
        </p:nvPicPr>
        <p:blipFill>
          <a:blip r:embed="rId2" cstate="screen"/>
          <a:srcRect l="4002" t="11486" r="7476" b="108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upload.wikimedia.org/wikipedia/commons/0/06/Sun_STEREO_4dec2006_lrg.jpg"/>
          <p:cNvPicPr>
            <a:picLocks noChangeAspect="1" noChangeArrowheads="1"/>
          </p:cNvPicPr>
          <p:nvPr/>
        </p:nvPicPr>
        <p:blipFill>
          <a:blip r:embed="rId2" cstate="screen"/>
          <a:srcRect t="10924" b="1176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ocuments\звезды\3829.jpg"/>
          <p:cNvPicPr>
            <a:picLocks noChangeAspect="1" noChangeArrowheads="1"/>
          </p:cNvPicPr>
          <p:nvPr/>
        </p:nvPicPr>
        <p:blipFill>
          <a:blip r:embed="rId2" cstate="screen"/>
          <a:srcRect r="5939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пользователь\Documents\звезды\7c41e949b274832dcfad0633c7ca7883_cropped_3ad4048743524e5ac8571f21943500ca_240x160_q95.jpg"/>
          <p:cNvPicPr>
            <a:picLocks noChangeAspect="1" noChangeArrowheads="1"/>
          </p:cNvPicPr>
          <p:nvPr/>
        </p:nvPicPr>
        <p:blipFill>
          <a:blip r:embed="rId2" cstate="screen"/>
          <a:srcRect r="173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пользователь\Documents\Фон\551388520.jpg"/>
          <p:cNvPicPr>
            <a:picLocks noChangeAspect="1" noChangeArrowheads="1"/>
          </p:cNvPicPr>
          <p:nvPr/>
        </p:nvPicPr>
        <p:blipFill>
          <a:blip r:embed="rId2" cstate="screen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C:\Users\пользователь\Documents\звезды\242_l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75656" y="3068960"/>
            <a:ext cx="5246479" cy="35001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пользователь\Documents\звезды\13012676633365520.jpg"/>
          <p:cNvPicPr>
            <a:picLocks noChangeAspect="1" noChangeArrowheads="1"/>
          </p:cNvPicPr>
          <p:nvPr/>
        </p:nvPicPr>
        <p:blipFill>
          <a:blip r:embed="rId4" cstate="screen"/>
          <a:srcRect l="6467" t="7334" r="5405" b="7334"/>
          <a:stretch>
            <a:fillRect/>
          </a:stretch>
        </p:blipFill>
        <p:spPr bwMode="auto">
          <a:xfrm>
            <a:off x="395536" y="476673"/>
            <a:ext cx="3384376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:\Users\пользователь\Documents\звезды\40986512f9144515d5360eda27937dfb_XL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95936" y="476672"/>
            <a:ext cx="3449078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C:\Users\пользователь\Documents\мои картинки\0_53507_cd2f9ac8_L.png"/>
          <p:cNvPicPr>
            <a:picLocks noChangeAspect="1" noChangeArrowheads="1"/>
          </p:cNvPicPr>
          <p:nvPr/>
        </p:nvPicPr>
        <p:blipFill>
          <a:blip r:embed="rId6" cstate="screen"/>
          <a:srcRect b="7948"/>
          <a:stretch>
            <a:fillRect/>
          </a:stretch>
        </p:blipFill>
        <p:spPr bwMode="auto">
          <a:xfrm>
            <a:off x="6516885" y="692696"/>
            <a:ext cx="2627115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</TotalTime>
  <Words>49</Words>
  <Application>Microsoft Office PowerPoint</Application>
  <PresentationFormat>Экран (4:3)</PresentationFormat>
  <Paragraphs>20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Загадка</vt:lpstr>
      <vt:lpstr>Слайд 3</vt:lpstr>
      <vt:lpstr>Звездочет и Астроном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Загадка</vt:lpstr>
      <vt:lpstr>Загадка</vt:lpstr>
      <vt:lpstr>Слайд 14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92</cp:revision>
  <dcterms:created xsi:type="dcterms:W3CDTF">2014-02-19T13:24:12Z</dcterms:created>
  <dcterms:modified xsi:type="dcterms:W3CDTF">2014-02-27T11:39:04Z</dcterms:modified>
</cp:coreProperties>
</file>