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6950-A443-4BB6-9914-EF946F8FDCB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97F9-FFD6-4D63-8F8C-2324201B3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пользователь\Documents\Фон\1206530831_6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8051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C:\Users\пользователь\Documents\звезды\1263519031_739969084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04664"/>
            <a:ext cx="1800225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ocuments\звезды\1263518866_455963249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404664"/>
            <a:ext cx="1704975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ocuments\звезды\1263518886_477285329.gif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92391" y="404664"/>
            <a:ext cx="1724025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пользователь\Documents\звезды\1263518983_492514156.gif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2492896"/>
            <a:ext cx="1714500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пользователь\Documents\звезды\1263518900_54760039.gif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67225" y="2492896"/>
            <a:ext cx="1704975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пользователь\Documents\звезды\1263518855_961204475.gif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11441" y="2492896"/>
            <a:ext cx="1704975" cy="178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пользователь\Documents\звезды\1263518976_498992900.gif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568" y="4581128"/>
            <a:ext cx="1800225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пользователь\Documents\звезды\vesy.gif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699792" y="4581128"/>
            <a:ext cx="17145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пользователь\Documents\звезды\1263519100_773244020.gif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67225" y="4581128"/>
            <a:ext cx="1704975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пользователь\Documents\звезды\1263518838_703292281.gif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588224" y="4581128"/>
            <a:ext cx="17145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316416" y="404664"/>
            <a:ext cx="714811" cy="60486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О Д И А К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1243" y="476672"/>
            <a:ext cx="714811" cy="60486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О Д И А К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cuments\звезды\1263519084_862520566 (1).gif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699791" y="404664"/>
            <a:ext cx="172819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ользователь\Documents\звезды\1263518931_210511452 (1).gif"/>
          <p:cNvPicPr>
            <a:picLocks noChangeAspect="1" noChangeArrowheads="1" noCrop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83568" y="2492896"/>
            <a:ext cx="1733737" cy="181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звезды\nicolaesberchem_jupiternoticescallis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ocuments\Фон\1206530831_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30762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пользователь\Documents\Scanned Documents\Documents\медведица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97" t="25600" r="13839" b="29937"/>
          <a:stretch>
            <a:fillRect/>
          </a:stretch>
        </p:blipFill>
        <p:spPr bwMode="auto">
          <a:xfrm>
            <a:off x="1259632" y="548680"/>
            <a:ext cx="6653296" cy="5459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3175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3" name="Picture 5" descr="http://solene.ledantec.free.fr/mam/polair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581128"/>
            <a:ext cx="2640148" cy="2640148"/>
          </a:xfrm>
          <a:prstGeom prst="rect">
            <a:avLst/>
          </a:prstGeom>
          <a:noFill/>
        </p:spPr>
      </p:pic>
      <p:pic>
        <p:nvPicPr>
          <p:cNvPr id="2058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476672"/>
            <a:ext cx="618287" cy="709740"/>
          </a:xfrm>
          <a:prstGeom prst="rect">
            <a:avLst/>
          </a:prstGeom>
          <a:noFill/>
        </p:spPr>
      </p:pic>
      <p:pic>
        <p:nvPicPr>
          <p:cNvPr id="11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2708920"/>
            <a:ext cx="618287" cy="709740"/>
          </a:xfrm>
          <a:prstGeom prst="rect">
            <a:avLst/>
          </a:prstGeom>
          <a:noFill/>
        </p:spPr>
      </p:pic>
      <p:pic>
        <p:nvPicPr>
          <p:cNvPr id="12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476672"/>
            <a:ext cx="618287" cy="709740"/>
          </a:xfrm>
          <a:prstGeom prst="rect">
            <a:avLst/>
          </a:prstGeom>
          <a:noFill/>
        </p:spPr>
      </p:pic>
      <p:pic>
        <p:nvPicPr>
          <p:cNvPr id="13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8" y="476672"/>
            <a:ext cx="618287" cy="709740"/>
          </a:xfrm>
          <a:prstGeom prst="rect">
            <a:avLst/>
          </a:prstGeom>
          <a:noFill/>
        </p:spPr>
      </p:pic>
      <p:pic>
        <p:nvPicPr>
          <p:cNvPr id="14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67744" y="2276872"/>
            <a:ext cx="618287" cy="70974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9552" y="332656"/>
            <a:ext cx="549894" cy="6398546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Большая Медведица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764704"/>
            <a:ext cx="549894" cy="5659626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Малая Медведица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65590">
            <a:off x="6876256" y="1412776"/>
            <a:ext cx="618287" cy="709740"/>
          </a:xfrm>
          <a:prstGeom prst="rect">
            <a:avLst/>
          </a:prstGeom>
          <a:noFill/>
        </p:spPr>
      </p:pic>
      <p:pic>
        <p:nvPicPr>
          <p:cNvPr id="18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8993477">
            <a:off x="5955469" y="664044"/>
            <a:ext cx="618287" cy="709740"/>
          </a:xfrm>
          <a:prstGeom prst="rect">
            <a:avLst/>
          </a:prstGeom>
          <a:noFill/>
        </p:spPr>
      </p:pic>
      <p:pic>
        <p:nvPicPr>
          <p:cNvPr id="20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8993477">
            <a:off x="3219164" y="592036"/>
            <a:ext cx="618287" cy="709740"/>
          </a:xfrm>
          <a:prstGeom prst="rect">
            <a:avLst/>
          </a:prstGeom>
          <a:noFill/>
        </p:spPr>
      </p:pic>
      <p:pic>
        <p:nvPicPr>
          <p:cNvPr id="21" name="Picture 10" descr="C:\Users\пользователь\Documents\клипарды\195290f1532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65590">
            <a:off x="2417460" y="1238747"/>
            <a:ext cx="618287" cy="70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cuments\звезды\3d_1587-1024x600.jpg"/>
          <p:cNvPicPr>
            <a:picLocks noChangeAspect="1" noChangeArrowheads="1"/>
          </p:cNvPicPr>
          <p:nvPr/>
        </p:nvPicPr>
        <p:blipFill>
          <a:blip r:embed="rId2" cstate="screen"/>
          <a:srcRect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ocuments\звезды\03126_amazingmilkywayvi@2x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2132856"/>
            <a:ext cx="5802924" cy="362682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Documents\звезды\mota_ru_00903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cuments\Scanned Documents\Documents\ракета.jpeg"/>
          <p:cNvPicPr>
            <a:picLocks noChangeAspect="1" noChangeArrowheads="1"/>
          </p:cNvPicPr>
          <p:nvPr/>
        </p:nvPicPr>
        <p:blipFill>
          <a:blip r:embed="rId3" cstate="screen"/>
          <a:srcRect l="4724"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316835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 ракеты есть водитель,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Невесомости любитель.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По-английски: «астронавт»,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 по-русски … (Космонавт)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:\Users\пользователь\Documents\Фон\11.jpg"/>
          <p:cNvPicPr>
            <a:picLocks noChangeAspect="1" noChangeArrowheads="1"/>
          </p:cNvPicPr>
          <p:nvPr/>
        </p:nvPicPr>
        <p:blipFill>
          <a:blip r:embed="rId2" cstate="screen"/>
          <a:srcRect b="4851"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grpSp>
        <p:nvGrpSpPr>
          <p:cNvPr id="7" name="Группа 55"/>
          <p:cNvGrpSpPr/>
          <p:nvPr/>
        </p:nvGrpSpPr>
        <p:grpSpPr>
          <a:xfrm>
            <a:off x="324493" y="764704"/>
            <a:ext cx="8135939" cy="5290048"/>
            <a:chOff x="639303" y="842120"/>
            <a:chExt cx="8135939" cy="5290048"/>
          </a:xfrm>
        </p:grpSpPr>
        <p:sp>
          <p:nvSpPr>
            <p:cNvPr id="2" name="Равнобедренный треугольник 1"/>
            <p:cNvSpPr/>
            <p:nvPr/>
          </p:nvSpPr>
          <p:spPr>
            <a:xfrm rot="16200000">
              <a:off x="406990" y="2794957"/>
              <a:ext cx="1836296" cy="137166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 rot="16200000">
              <a:off x="2248152" y="2705199"/>
              <a:ext cx="1158634" cy="1551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16200000">
              <a:off x="3646055" y="2523785"/>
              <a:ext cx="1947878" cy="19478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rot="16200000">
              <a:off x="4983210" y="2688397"/>
              <a:ext cx="2883912" cy="15877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200000">
              <a:off x="6817790" y="3982890"/>
              <a:ext cx="2239240" cy="137166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6200000">
              <a:off x="6817790" y="1606507"/>
              <a:ext cx="2239240" cy="137166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2902219">
              <a:off x="5685450" y="4854856"/>
              <a:ext cx="1680066" cy="874557"/>
            </a:xfrm>
            <a:prstGeom prst="triangle">
              <a:avLst>
                <a:gd name="adj" fmla="val 48003"/>
              </a:avLst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7917978" flipH="1">
              <a:off x="5699217" y="1247212"/>
              <a:ext cx="1689820" cy="879635"/>
            </a:xfrm>
            <a:prstGeom prst="triangle">
              <a:avLst>
                <a:gd name="adj" fmla="val 48003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3E1D3"/>
                </a:clrFrom>
                <a:clrTo>
                  <a:srgbClr val="F3E1D3">
                    <a:alpha val="0"/>
                  </a:srgbClr>
                </a:clrTo>
              </a:clrChange>
            </a:blip>
            <a:srcRect l="2751" t="63574" r="76094" b="21145"/>
            <a:stretch>
              <a:fillRect/>
            </a:stretch>
          </p:blipFill>
          <p:spPr bwMode="auto">
            <a:xfrm>
              <a:off x="1565510" y="3717032"/>
              <a:ext cx="363649" cy="363649"/>
            </a:xfrm>
            <a:prstGeom prst="rect">
              <a:avLst/>
            </a:prstGeom>
            <a:noFill/>
          </p:spPr>
        </p:pic>
        <p:pic>
          <p:nvPicPr>
            <p:cNvPr id="1027" name="Picture 3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EBD9CF"/>
                </a:clrFrom>
                <a:clrTo>
                  <a:srgbClr val="EBD9CF">
                    <a:alpha val="0"/>
                  </a:srgbClr>
                </a:clrTo>
              </a:clrChange>
            </a:blip>
            <a:srcRect l="2751" t="24392" r="75941" b="60113"/>
            <a:stretch>
              <a:fillRect/>
            </a:stretch>
          </p:blipFill>
          <p:spPr bwMode="auto">
            <a:xfrm>
              <a:off x="1043608" y="3446345"/>
              <a:ext cx="558719" cy="558719"/>
            </a:xfrm>
            <a:prstGeom prst="rect">
              <a:avLst/>
            </a:prstGeom>
            <a:noFill/>
          </p:spPr>
        </p:pic>
        <p:pic>
          <p:nvPicPr>
            <p:cNvPr id="1028" name="Picture 4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8E8D9"/>
                </a:clrFrom>
                <a:clrTo>
                  <a:srgbClr val="F8E8D9">
                    <a:alpha val="0"/>
                  </a:srgbClr>
                </a:clrTo>
              </a:clrChange>
            </a:blip>
            <a:srcRect l="3677" t="44603" r="75941" b="39902"/>
            <a:stretch>
              <a:fillRect/>
            </a:stretch>
          </p:blipFill>
          <p:spPr bwMode="auto">
            <a:xfrm>
              <a:off x="827584" y="3284984"/>
              <a:ext cx="331191" cy="346245"/>
            </a:xfrm>
            <a:prstGeom prst="rect">
              <a:avLst/>
            </a:prstGeom>
            <a:noFill/>
          </p:spPr>
        </p:pic>
        <p:pic>
          <p:nvPicPr>
            <p:cNvPr id="1029" name="Picture 5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6E6D9"/>
                </a:clrFrom>
                <a:clrTo>
                  <a:srgbClr val="F6E6D9">
                    <a:alpha val="0"/>
                  </a:srgbClr>
                </a:clrTo>
              </a:clrChange>
            </a:blip>
            <a:srcRect l="3677" t="85281" r="75941" b="2176"/>
            <a:stretch>
              <a:fillRect/>
            </a:stretch>
          </p:blipFill>
          <p:spPr bwMode="auto">
            <a:xfrm rot="10800000">
              <a:off x="1282890" y="2961132"/>
              <a:ext cx="552806" cy="467868"/>
            </a:xfrm>
            <a:prstGeom prst="rect">
              <a:avLst/>
            </a:prstGeom>
            <a:noFill/>
          </p:spPr>
        </p:pic>
        <p:pic>
          <p:nvPicPr>
            <p:cNvPr id="1030" name="Picture 6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4E4D5"/>
                </a:clrFrom>
                <a:clrTo>
                  <a:srgbClr val="F4E4D5">
                    <a:alpha val="0"/>
                  </a:srgbClr>
                </a:clrTo>
              </a:clrChange>
            </a:blip>
            <a:srcRect l="55559" t="43929" r="26839" b="40576"/>
            <a:stretch>
              <a:fillRect/>
            </a:stretch>
          </p:blipFill>
          <p:spPr bwMode="auto">
            <a:xfrm>
              <a:off x="2051720" y="3100674"/>
              <a:ext cx="568650" cy="688366"/>
            </a:xfrm>
            <a:prstGeom prst="rect">
              <a:avLst/>
            </a:prstGeom>
            <a:noFill/>
          </p:spPr>
        </p:pic>
        <p:pic>
          <p:nvPicPr>
            <p:cNvPr id="1031" name="Picture 7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3E2D2"/>
                </a:clrFrom>
                <a:clrTo>
                  <a:srgbClr val="F3E2D2">
                    <a:alpha val="0"/>
                  </a:srgbClr>
                </a:clrTo>
              </a:clrChange>
            </a:blip>
            <a:srcRect l="56485" t="63466" r="23133" b="21039"/>
            <a:stretch>
              <a:fillRect/>
            </a:stretch>
          </p:blipFill>
          <p:spPr bwMode="auto">
            <a:xfrm rot="7749001">
              <a:off x="2665659" y="3525957"/>
              <a:ext cx="497095" cy="519690"/>
            </a:xfrm>
            <a:prstGeom prst="rect">
              <a:avLst/>
            </a:prstGeom>
            <a:noFill/>
          </p:spPr>
        </p:pic>
        <p:pic>
          <p:nvPicPr>
            <p:cNvPr id="1032" name="Picture 8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7E7D8"/>
                </a:clrFrom>
                <a:clrTo>
                  <a:srgbClr val="F7E7D8">
                    <a:alpha val="0"/>
                  </a:srgbClr>
                </a:clrTo>
              </a:clrChange>
            </a:blip>
            <a:srcRect l="29783" t="63650" r="50000" b="22700"/>
            <a:stretch>
              <a:fillRect/>
            </a:stretch>
          </p:blipFill>
          <p:spPr bwMode="auto">
            <a:xfrm rot="10800000">
              <a:off x="2411760" y="2852936"/>
              <a:ext cx="651907" cy="605342"/>
            </a:xfrm>
            <a:prstGeom prst="rect">
              <a:avLst/>
            </a:prstGeom>
            <a:noFill/>
          </p:spPr>
        </p:pic>
        <p:pic>
          <p:nvPicPr>
            <p:cNvPr id="18" name="Picture 3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EBD9CF"/>
                </a:clrFrom>
                <a:clrTo>
                  <a:srgbClr val="EBD9CF">
                    <a:alpha val="0"/>
                  </a:srgbClr>
                </a:clrTo>
              </a:clrChange>
            </a:blip>
            <a:srcRect l="2751" t="24392" r="75941" b="60113"/>
            <a:stretch>
              <a:fillRect/>
            </a:stretch>
          </p:blipFill>
          <p:spPr bwMode="auto">
            <a:xfrm>
              <a:off x="2843808" y="3140968"/>
              <a:ext cx="665918" cy="665918"/>
            </a:xfrm>
            <a:prstGeom prst="rect">
              <a:avLst/>
            </a:prstGeom>
            <a:noFill/>
          </p:spPr>
        </p:pic>
        <p:pic>
          <p:nvPicPr>
            <p:cNvPr id="1033" name="Picture 9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2E0D4"/>
                </a:clrFrom>
                <a:clrTo>
                  <a:srgbClr val="F2E0D4">
                    <a:alpha val="0"/>
                  </a:srgbClr>
                </a:clrTo>
              </a:clrChange>
            </a:blip>
            <a:srcRect l="29618" t="83677" r="49073" b="2176"/>
            <a:stretch>
              <a:fillRect/>
            </a:stretch>
          </p:blipFill>
          <p:spPr bwMode="auto">
            <a:xfrm>
              <a:off x="4275519" y="3789040"/>
              <a:ext cx="585031" cy="534159"/>
            </a:xfrm>
            <a:prstGeom prst="rect">
              <a:avLst/>
            </a:prstGeom>
            <a:noFill/>
          </p:spPr>
        </p:pic>
        <p:pic>
          <p:nvPicPr>
            <p:cNvPr id="1034" name="Picture 10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EEDCCE"/>
                </a:clrFrom>
                <a:clrTo>
                  <a:srgbClr val="EEDCCE">
                    <a:alpha val="0"/>
                  </a:srgbClr>
                </a:clrTo>
              </a:clrChange>
            </a:blip>
            <a:srcRect l="30544" t="27087" r="50000" b="60113"/>
            <a:stretch>
              <a:fillRect/>
            </a:stretch>
          </p:blipFill>
          <p:spPr bwMode="auto">
            <a:xfrm>
              <a:off x="3779912" y="3284984"/>
              <a:ext cx="503145" cy="455226"/>
            </a:xfrm>
            <a:prstGeom prst="rect">
              <a:avLst/>
            </a:prstGeom>
            <a:noFill/>
          </p:spPr>
        </p:pic>
        <p:pic>
          <p:nvPicPr>
            <p:cNvPr id="1035" name="Picture 11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4E2D4"/>
                </a:clrFrom>
                <a:clrTo>
                  <a:srgbClr val="F4E2D4">
                    <a:alpha val="0"/>
                  </a:srgbClr>
                </a:clrTo>
              </a:clrChange>
            </a:blip>
            <a:srcRect l="29618" t="44603" r="50000" b="39902"/>
            <a:stretch>
              <a:fillRect/>
            </a:stretch>
          </p:blipFill>
          <p:spPr bwMode="auto">
            <a:xfrm rot="10800000">
              <a:off x="4139952" y="2564904"/>
              <a:ext cx="818866" cy="856087"/>
            </a:xfrm>
            <a:prstGeom prst="rect">
              <a:avLst/>
            </a:prstGeom>
            <a:noFill/>
          </p:spPr>
        </p:pic>
        <p:pic>
          <p:nvPicPr>
            <p:cNvPr id="22" name="Picture 5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6E6D9"/>
                </a:clrFrom>
                <a:clrTo>
                  <a:srgbClr val="F6E6D9">
                    <a:alpha val="0"/>
                  </a:srgbClr>
                </a:clrTo>
              </a:clrChange>
            </a:blip>
            <a:srcRect l="3677" t="85281" r="75941" b="2176"/>
            <a:stretch>
              <a:fillRect/>
            </a:stretch>
          </p:blipFill>
          <p:spPr bwMode="auto">
            <a:xfrm rot="10800000">
              <a:off x="4612942" y="3144598"/>
              <a:ext cx="761435" cy="644441"/>
            </a:xfrm>
            <a:prstGeom prst="rect">
              <a:avLst/>
            </a:prstGeom>
            <a:noFill/>
          </p:spPr>
        </p:pic>
        <p:pic>
          <p:nvPicPr>
            <p:cNvPr id="1036" name="Picture 12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5" cstate="screen">
              <a:clrChange>
                <a:clrFrom>
                  <a:srgbClr val="F8E6D8"/>
                </a:clrFrom>
                <a:clrTo>
                  <a:srgbClr val="F8E6D8">
                    <a:alpha val="0"/>
                  </a:srgbClr>
                </a:clrTo>
              </a:clrChange>
            </a:blip>
            <a:srcRect l="3677" t="63466" r="75941" b="21039"/>
            <a:stretch>
              <a:fillRect/>
            </a:stretch>
          </p:blipFill>
          <p:spPr bwMode="auto">
            <a:xfrm>
              <a:off x="5868144" y="4149080"/>
              <a:ext cx="513375" cy="536710"/>
            </a:xfrm>
            <a:prstGeom prst="rect">
              <a:avLst/>
            </a:prstGeom>
            <a:noFill/>
          </p:spPr>
        </p:pic>
        <p:pic>
          <p:nvPicPr>
            <p:cNvPr id="33" name="Picture 6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6" cstate="screen">
              <a:clrChange>
                <a:clrFrom>
                  <a:srgbClr val="F4E4D5"/>
                </a:clrFrom>
                <a:clrTo>
                  <a:srgbClr val="F4E4D5">
                    <a:alpha val="0"/>
                  </a:srgbClr>
                </a:clrTo>
              </a:clrChange>
            </a:blip>
            <a:srcRect l="55559" t="43929" r="26839" b="40576"/>
            <a:stretch>
              <a:fillRect/>
            </a:stretch>
          </p:blipFill>
          <p:spPr bwMode="auto">
            <a:xfrm>
              <a:off x="5724128" y="3029804"/>
              <a:ext cx="577987" cy="699668"/>
            </a:xfrm>
            <a:prstGeom prst="rect">
              <a:avLst/>
            </a:prstGeom>
            <a:noFill/>
          </p:spPr>
        </p:pic>
        <p:pic>
          <p:nvPicPr>
            <p:cNvPr id="34" name="Picture 8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7" cstate="screen">
              <a:clrChange>
                <a:clrFrom>
                  <a:srgbClr val="F7E7D8"/>
                </a:clrFrom>
                <a:clrTo>
                  <a:srgbClr val="F7E7D8">
                    <a:alpha val="0"/>
                  </a:srgbClr>
                </a:clrTo>
              </a:clrChange>
            </a:blip>
            <a:srcRect l="29783" t="63650" r="50000" b="22700"/>
            <a:stretch>
              <a:fillRect/>
            </a:stretch>
          </p:blipFill>
          <p:spPr bwMode="auto">
            <a:xfrm rot="10800000">
              <a:off x="5868143" y="2088069"/>
              <a:ext cx="1010328" cy="938161"/>
            </a:xfrm>
            <a:prstGeom prst="rect">
              <a:avLst/>
            </a:prstGeom>
            <a:noFill/>
          </p:spPr>
        </p:pic>
        <p:pic>
          <p:nvPicPr>
            <p:cNvPr id="1037" name="Picture 13" descr="C:\Users\пользователь\Documents\Scanned Documents\Рисунок (17).jpg"/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CEADE"/>
                </a:clrFrom>
                <a:clrTo>
                  <a:srgbClr val="FCEADE">
                    <a:alpha val="0"/>
                  </a:srgbClr>
                </a:clrTo>
              </a:clrChange>
            </a:blip>
            <a:srcRect l="3791" t="83600" r="75993" b="2751"/>
            <a:stretch>
              <a:fillRect/>
            </a:stretch>
          </p:blipFill>
          <p:spPr bwMode="auto">
            <a:xfrm rot="5400000">
              <a:off x="6192180" y="3104964"/>
              <a:ext cx="1008112" cy="936104"/>
            </a:xfrm>
            <a:prstGeom prst="rect">
              <a:avLst/>
            </a:prstGeom>
            <a:noFill/>
          </p:spPr>
        </p:pic>
        <p:pic>
          <p:nvPicPr>
            <p:cNvPr id="37" name="Picture 9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9" cstate="screen">
              <a:clrChange>
                <a:clrFrom>
                  <a:srgbClr val="F2E0D4"/>
                </a:clrFrom>
                <a:clrTo>
                  <a:srgbClr val="F2E0D4">
                    <a:alpha val="0"/>
                  </a:srgbClr>
                </a:clrTo>
              </a:clrChange>
            </a:blip>
            <a:srcRect l="29618" t="83677" r="49073" b="2176"/>
            <a:stretch>
              <a:fillRect/>
            </a:stretch>
          </p:blipFill>
          <p:spPr bwMode="auto">
            <a:xfrm>
              <a:off x="6372200" y="1700808"/>
              <a:ext cx="301804" cy="275560"/>
            </a:xfrm>
            <a:prstGeom prst="rect">
              <a:avLst/>
            </a:prstGeom>
            <a:noFill/>
          </p:spPr>
        </p:pic>
        <p:pic>
          <p:nvPicPr>
            <p:cNvPr id="38" name="Picture 4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8E8D9"/>
                </a:clrFrom>
                <a:clrTo>
                  <a:srgbClr val="F8E8D9">
                    <a:alpha val="0"/>
                  </a:srgbClr>
                </a:clrTo>
              </a:clrChange>
            </a:blip>
            <a:srcRect l="3677" t="44603" r="75941" b="39902"/>
            <a:stretch>
              <a:fillRect/>
            </a:stretch>
          </p:blipFill>
          <p:spPr bwMode="auto">
            <a:xfrm>
              <a:off x="5868144" y="1628800"/>
              <a:ext cx="331191" cy="346245"/>
            </a:xfrm>
            <a:prstGeom prst="rect">
              <a:avLst/>
            </a:prstGeom>
            <a:noFill/>
          </p:spPr>
        </p:pic>
        <p:pic>
          <p:nvPicPr>
            <p:cNvPr id="1038" name="Picture 14" descr="C:\Users\пользователь\Documents\Scanned Documents\Рисунок (17).jpg"/>
            <p:cNvPicPr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3E0D2"/>
                </a:clrFrom>
                <a:clrTo>
                  <a:srgbClr val="F3E0D2">
                    <a:alpha val="0"/>
                  </a:srgbClr>
                </a:clrTo>
              </a:clrChange>
            </a:blip>
            <a:srcRect l="31227" t="64700" r="50000" b="21650"/>
            <a:stretch>
              <a:fillRect/>
            </a:stretch>
          </p:blipFill>
          <p:spPr bwMode="auto">
            <a:xfrm>
              <a:off x="6227023" y="1268760"/>
              <a:ext cx="505217" cy="505217"/>
            </a:xfrm>
            <a:prstGeom prst="rect">
              <a:avLst/>
            </a:prstGeom>
            <a:noFill/>
          </p:spPr>
        </p:pic>
        <p:pic>
          <p:nvPicPr>
            <p:cNvPr id="40" name="Picture 8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7E7D8"/>
                </a:clrFrom>
                <a:clrTo>
                  <a:srgbClr val="F7E7D8">
                    <a:alpha val="0"/>
                  </a:srgbClr>
                </a:clrTo>
              </a:clrChange>
            </a:blip>
            <a:srcRect l="29783" t="63650" r="50000" b="22700"/>
            <a:stretch>
              <a:fillRect/>
            </a:stretch>
          </p:blipFill>
          <p:spPr bwMode="auto">
            <a:xfrm rot="10800000">
              <a:off x="6372200" y="980728"/>
              <a:ext cx="448036" cy="416033"/>
            </a:xfrm>
            <a:prstGeom prst="rect">
              <a:avLst/>
            </a:prstGeom>
            <a:noFill/>
          </p:spPr>
        </p:pic>
        <p:pic>
          <p:nvPicPr>
            <p:cNvPr id="41" name="Picture 4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8E8D9"/>
                </a:clrFrom>
                <a:clrTo>
                  <a:srgbClr val="F8E8D9">
                    <a:alpha val="0"/>
                  </a:srgbClr>
                </a:clrTo>
              </a:clrChange>
            </a:blip>
            <a:srcRect l="3677" t="44603" r="75941" b="39902"/>
            <a:stretch>
              <a:fillRect/>
            </a:stretch>
          </p:blipFill>
          <p:spPr bwMode="auto">
            <a:xfrm>
              <a:off x="5868144" y="5013176"/>
              <a:ext cx="331191" cy="346245"/>
            </a:xfrm>
            <a:prstGeom prst="rect">
              <a:avLst/>
            </a:prstGeom>
            <a:noFill/>
          </p:spPr>
        </p:pic>
        <p:pic>
          <p:nvPicPr>
            <p:cNvPr id="42" name="Picture 7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22" cstate="screen">
              <a:clrChange>
                <a:clrFrom>
                  <a:srgbClr val="F3E2D2"/>
                </a:clrFrom>
                <a:clrTo>
                  <a:srgbClr val="F3E2D2">
                    <a:alpha val="0"/>
                  </a:srgbClr>
                </a:clrTo>
              </a:clrChange>
            </a:blip>
            <a:srcRect l="56485" t="63466" r="23133" b="21039"/>
            <a:stretch>
              <a:fillRect/>
            </a:stretch>
          </p:blipFill>
          <p:spPr bwMode="auto">
            <a:xfrm rot="7749001">
              <a:off x="6439502" y="5000552"/>
              <a:ext cx="304463" cy="318302"/>
            </a:xfrm>
            <a:prstGeom prst="rect">
              <a:avLst/>
            </a:prstGeom>
            <a:noFill/>
          </p:spPr>
        </p:pic>
        <p:pic>
          <p:nvPicPr>
            <p:cNvPr id="43" name="Picture 14" descr="C:\Users\пользователь\Documents\Scanned Documents\Рисунок (17).jpg"/>
            <p:cNvPicPr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3E0D2"/>
                </a:clrFrom>
                <a:clrTo>
                  <a:srgbClr val="F3E0D2">
                    <a:alpha val="0"/>
                  </a:srgbClr>
                </a:clrTo>
              </a:clrChange>
            </a:blip>
            <a:srcRect l="31227" t="64700" r="50000" b="21650"/>
            <a:stretch>
              <a:fillRect/>
            </a:stretch>
          </p:blipFill>
          <p:spPr bwMode="auto">
            <a:xfrm>
              <a:off x="6155015" y="5229200"/>
              <a:ext cx="505217" cy="505217"/>
            </a:xfrm>
            <a:prstGeom prst="rect">
              <a:avLst/>
            </a:prstGeom>
            <a:noFill/>
          </p:spPr>
        </p:pic>
        <p:pic>
          <p:nvPicPr>
            <p:cNvPr id="44" name="Picture 8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7E7D8"/>
                </a:clrFrom>
                <a:clrTo>
                  <a:srgbClr val="F7E7D8">
                    <a:alpha val="0"/>
                  </a:srgbClr>
                </a:clrTo>
              </a:clrChange>
            </a:blip>
            <a:srcRect l="29783" t="63650" r="50000" b="22700"/>
            <a:stretch>
              <a:fillRect/>
            </a:stretch>
          </p:blipFill>
          <p:spPr bwMode="auto">
            <a:xfrm rot="10800000">
              <a:off x="6372200" y="5589240"/>
              <a:ext cx="448036" cy="416033"/>
            </a:xfrm>
            <a:prstGeom prst="rect">
              <a:avLst/>
            </a:prstGeom>
            <a:noFill/>
          </p:spPr>
        </p:pic>
        <p:pic>
          <p:nvPicPr>
            <p:cNvPr id="45" name="Picture 7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3E2D2"/>
                </a:clrFrom>
                <a:clrTo>
                  <a:srgbClr val="F3E2D2">
                    <a:alpha val="0"/>
                  </a:srgbClr>
                </a:clrTo>
              </a:clrChange>
            </a:blip>
            <a:srcRect l="56485" t="63466" r="23133" b="21039"/>
            <a:stretch>
              <a:fillRect/>
            </a:stretch>
          </p:blipFill>
          <p:spPr bwMode="auto">
            <a:xfrm rot="7749001">
              <a:off x="7490194" y="2085797"/>
              <a:ext cx="497095" cy="519690"/>
            </a:xfrm>
            <a:prstGeom prst="rect">
              <a:avLst/>
            </a:prstGeom>
            <a:noFill/>
          </p:spPr>
        </p:pic>
        <p:pic>
          <p:nvPicPr>
            <p:cNvPr id="46" name="Picture 4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8E8D9"/>
                </a:clrFrom>
                <a:clrTo>
                  <a:srgbClr val="F8E8D9">
                    <a:alpha val="0"/>
                  </a:srgbClr>
                </a:clrTo>
              </a:clrChange>
            </a:blip>
            <a:srcRect l="3677" t="44603" r="75941" b="39902"/>
            <a:stretch>
              <a:fillRect/>
            </a:stretch>
          </p:blipFill>
          <p:spPr bwMode="auto">
            <a:xfrm>
              <a:off x="7956376" y="1700808"/>
              <a:ext cx="331191" cy="346245"/>
            </a:xfrm>
            <a:prstGeom prst="rect">
              <a:avLst/>
            </a:prstGeom>
            <a:noFill/>
          </p:spPr>
        </p:pic>
        <p:pic>
          <p:nvPicPr>
            <p:cNvPr id="47" name="Picture 11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4E2D4"/>
                </a:clrFrom>
                <a:clrTo>
                  <a:srgbClr val="F4E2D4">
                    <a:alpha val="0"/>
                  </a:srgbClr>
                </a:clrTo>
              </a:clrChange>
            </a:blip>
            <a:srcRect l="29618" t="44603" r="50000" b="39902"/>
            <a:stretch>
              <a:fillRect/>
            </a:stretch>
          </p:blipFill>
          <p:spPr bwMode="auto">
            <a:xfrm rot="10800000">
              <a:off x="7956376" y="2348880"/>
              <a:ext cx="818866" cy="856087"/>
            </a:xfrm>
            <a:prstGeom prst="rect">
              <a:avLst/>
            </a:prstGeom>
            <a:noFill/>
          </p:spPr>
        </p:pic>
        <p:pic>
          <p:nvPicPr>
            <p:cNvPr id="48" name="Picture 5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6E6D9"/>
                </a:clrFrom>
                <a:clrTo>
                  <a:srgbClr val="F6E6D9">
                    <a:alpha val="0"/>
                  </a:srgbClr>
                </a:clrTo>
              </a:clrChange>
            </a:blip>
            <a:srcRect l="3677" t="85281" r="75941" b="2176"/>
            <a:stretch>
              <a:fillRect/>
            </a:stretch>
          </p:blipFill>
          <p:spPr bwMode="auto">
            <a:xfrm rot="10800000">
              <a:off x="7812360" y="1916832"/>
              <a:ext cx="761435" cy="644441"/>
            </a:xfrm>
            <a:prstGeom prst="rect">
              <a:avLst/>
            </a:prstGeom>
            <a:noFill/>
          </p:spPr>
        </p:pic>
        <p:pic>
          <p:nvPicPr>
            <p:cNvPr id="49" name="Picture 9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2E0D4"/>
                </a:clrFrom>
                <a:clrTo>
                  <a:srgbClr val="F2E0D4">
                    <a:alpha val="0"/>
                  </a:srgbClr>
                </a:clrTo>
              </a:clrChange>
            </a:blip>
            <a:srcRect l="29618" t="83677" r="49073" b="2176"/>
            <a:stretch>
              <a:fillRect/>
            </a:stretch>
          </p:blipFill>
          <p:spPr bwMode="auto">
            <a:xfrm>
              <a:off x="8028384" y="3933056"/>
              <a:ext cx="585031" cy="534159"/>
            </a:xfrm>
            <a:prstGeom prst="rect">
              <a:avLst/>
            </a:prstGeom>
            <a:noFill/>
          </p:spPr>
        </p:pic>
        <p:pic>
          <p:nvPicPr>
            <p:cNvPr id="50" name="Picture 4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8E8D9"/>
                </a:clrFrom>
                <a:clrTo>
                  <a:srgbClr val="F8E8D9">
                    <a:alpha val="0"/>
                  </a:srgbClr>
                </a:clrTo>
              </a:clrChange>
            </a:blip>
            <a:srcRect l="3677" t="44603" r="75941" b="39902"/>
            <a:stretch>
              <a:fillRect/>
            </a:stretch>
          </p:blipFill>
          <p:spPr bwMode="auto">
            <a:xfrm>
              <a:off x="7308304" y="4509120"/>
              <a:ext cx="331191" cy="346245"/>
            </a:xfrm>
            <a:prstGeom prst="rect">
              <a:avLst/>
            </a:prstGeom>
            <a:noFill/>
          </p:spPr>
        </p:pic>
        <p:pic>
          <p:nvPicPr>
            <p:cNvPr id="51" name="Picture 4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8E8D9"/>
                </a:clrFrom>
                <a:clrTo>
                  <a:srgbClr val="F8E8D9">
                    <a:alpha val="0"/>
                  </a:srgbClr>
                </a:clrTo>
              </a:clrChange>
            </a:blip>
            <a:srcRect l="3677" t="44603" r="75941" b="39902"/>
            <a:stretch>
              <a:fillRect/>
            </a:stretch>
          </p:blipFill>
          <p:spPr bwMode="auto">
            <a:xfrm>
              <a:off x="979984" y="3437384"/>
              <a:ext cx="331191" cy="346245"/>
            </a:xfrm>
            <a:prstGeom prst="rect">
              <a:avLst/>
            </a:prstGeom>
            <a:noFill/>
          </p:spPr>
        </p:pic>
        <p:pic>
          <p:nvPicPr>
            <p:cNvPr id="52" name="Picture 8" descr="C:\Users\пользователь\Documents\Scanned Documents\Documents\блоки дьенеша.jpeg"/>
            <p:cNvPicPr>
              <a:picLocks noChangeAspect="1" noChangeArrowheads="1"/>
            </p:cNvPicPr>
            <p:nvPr/>
          </p:nvPicPr>
          <p:blipFill>
            <a:blip r:embed="rId23" cstate="screen">
              <a:clrChange>
                <a:clrFrom>
                  <a:srgbClr val="F7E7D8"/>
                </a:clrFrom>
                <a:clrTo>
                  <a:srgbClr val="F7E7D8">
                    <a:alpha val="0"/>
                  </a:srgbClr>
                </a:clrTo>
              </a:clrChange>
            </a:blip>
            <a:srcRect l="29783" t="63650" r="50000" b="22700"/>
            <a:stretch>
              <a:fillRect/>
            </a:stretch>
          </p:blipFill>
          <p:spPr bwMode="auto">
            <a:xfrm rot="10800000">
              <a:off x="7884368" y="4797152"/>
              <a:ext cx="783840" cy="727851"/>
            </a:xfrm>
            <a:prstGeom prst="rect">
              <a:avLst/>
            </a:prstGeom>
            <a:noFill/>
          </p:spPr>
        </p:pic>
        <p:pic>
          <p:nvPicPr>
            <p:cNvPr id="53" name="Picture 13" descr="C:\Users\пользователь\Documents\Scanned Documents\Рисунок (17).jpg"/>
            <p:cNvPicPr>
              <a:picLocks noChangeAspect="1" noChangeArrowheads="1"/>
            </p:cNvPicPr>
            <p:nvPr/>
          </p:nvPicPr>
          <p:blipFill>
            <a:blip r:embed="rId24" cstate="screen">
              <a:clrChange>
                <a:clrFrom>
                  <a:srgbClr val="FCEADE"/>
                </a:clrFrom>
                <a:clrTo>
                  <a:srgbClr val="FCEADE">
                    <a:alpha val="0"/>
                  </a:srgbClr>
                </a:clrTo>
              </a:clrChange>
            </a:blip>
            <a:srcRect l="3791" t="83600" r="75993" b="2751"/>
            <a:stretch>
              <a:fillRect/>
            </a:stretch>
          </p:blipFill>
          <p:spPr bwMode="auto">
            <a:xfrm rot="5400000">
              <a:off x="7640804" y="4413610"/>
              <a:ext cx="771122" cy="7160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пользователь\Documents\Фон\NY-snezh-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cuments\Scanned Documents\Documents\ракета1.jpeg"/>
          <p:cNvPicPr>
            <a:picLocks noChangeAspect="1" noChangeArrowheads="1"/>
          </p:cNvPicPr>
          <p:nvPr/>
        </p:nvPicPr>
        <p:blipFill>
          <a:blip r:embed="rId3" cstate="screen"/>
          <a:srcRect t="1494" r="1157" b="1414"/>
          <a:stretch>
            <a:fillRect/>
          </a:stretch>
        </p:blipFill>
        <p:spPr bwMode="auto">
          <a:xfrm>
            <a:off x="1259632" y="1340768"/>
            <a:ext cx="6552728" cy="4680520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ocuments\звезды\111122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79512" y="332656"/>
            <a:ext cx="1813061" cy="145137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2014-02-27T11:20:33Z</dcterms:created>
  <dcterms:modified xsi:type="dcterms:W3CDTF">2014-02-27T11:39:23Z</dcterms:modified>
</cp:coreProperties>
</file>