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61738" y="216568"/>
            <a:ext cx="10876546" cy="64008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«Мелодекламация как принцип гибкого отражения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смыслового, интонационного и эмоционального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движения речи»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тематическая презентация.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 Ирина Владимировна – музыкальный руководитель,          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стаж работы – 12 лет;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Владимировна – воспитатель, стаж работы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– 20 лет.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учреждение детский сад комбинированного вида № 33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«Аленький цветочек» поселка Газырь муниципального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образования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Выселковский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95663" y="385011"/>
            <a:ext cx="9468853" cy="597969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Мелодекламация –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синтетический вид искусства. Она  объединяет  в себе  и музыкальное искусство и художественное слово и изобразительное творчество поэтому можно говорить о том что - мелодекламация одновременно соединяет в себе смысловое, интонационное и эмоциональное движения речи.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04737" y="625642"/>
            <a:ext cx="8662737" cy="5378115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3599697"/>
            <a:ext cx="2003259" cy="1682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35" y="1491917"/>
            <a:ext cx="3789947" cy="2107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42" y="1335504"/>
            <a:ext cx="2719136" cy="17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1167" y="336886"/>
            <a:ext cx="8804692" cy="273918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Мелодекламация </a:t>
            </a:r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гибкого отражения смыслового, интонационного и эмоционального 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263" y="2959768"/>
            <a:ext cx="9799305" cy="2863515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работа: </a:t>
            </a:r>
            <a:endParaRPr lang="ru-RU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pPr algn="r">
              <a:spcBef>
                <a:spcPts val="0"/>
              </a:spcBef>
            </a:pP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Ирина Владимировна </a:t>
            </a:r>
          </a:p>
          <a:p>
            <a:pPr algn="r">
              <a:spcBef>
                <a:spcPts val="0"/>
              </a:spcBef>
            </a:pP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>
              <a:spcBef>
                <a:spcPts val="0"/>
              </a:spcBef>
            </a:pPr>
            <a:r>
              <a:rPr lang="ru-RU" sz="20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Смыкова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Владимировна</a:t>
            </a:r>
          </a:p>
          <a:p>
            <a:pPr algn="r">
              <a:spcBef>
                <a:spcPts val="0"/>
              </a:spcBef>
            </a:pP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</a:p>
          <a:p>
            <a:pPr algn="r">
              <a:spcBef>
                <a:spcPts val="0"/>
              </a:spcBef>
            </a:pP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учреждение детский сад </a:t>
            </a:r>
          </a:p>
          <a:p>
            <a:pPr algn="r">
              <a:spcBef>
                <a:spcPts val="0"/>
              </a:spcBef>
            </a:pP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омбинированного вида № 33 </a:t>
            </a:r>
          </a:p>
          <a:p>
            <a:pPr algn="r">
              <a:spcBef>
                <a:spcPts val="0"/>
              </a:spcBef>
            </a:pP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«Аленький цветочек» поселка Газырь </a:t>
            </a:r>
          </a:p>
          <a:p>
            <a:pPr algn="r">
              <a:spcBef>
                <a:spcPts val="0"/>
              </a:spcBef>
            </a:pP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униципального образования </a:t>
            </a:r>
            <a:r>
              <a:rPr lang="ru-RU" sz="20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Выселковский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477002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1515979"/>
            <a:ext cx="10411951" cy="246735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Мелодекламация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прием развития выразительности и эмоциональности речи</a:t>
            </a:r>
          </a:p>
        </p:txBody>
      </p:sp>
    </p:spTree>
    <p:extLst>
      <p:ext uri="{BB962C8B-B14F-4D97-AF65-F5344CB8AC3E}">
        <p14:creationId xmlns:p14="http://schemas.microsoft.com/office/powerpoint/2010/main" val="18319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5189" y="685801"/>
            <a:ext cx="9192127" cy="596766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слушать  хорошую музыку,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лучшими образцами мировой музыкальной культуры;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культуру речи,  любовь к родному языку, литературе;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красоту окружающего мира;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культуру ребенка, его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культуру мышления, поведения, а значит, и общую культуру. </a:t>
            </a:r>
          </a:p>
        </p:txBody>
      </p:sp>
    </p:spTree>
    <p:extLst>
      <p:ext uri="{BB962C8B-B14F-4D97-AF65-F5344CB8AC3E}">
        <p14:creationId xmlns:p14="http://schemas.microsoft.com/office/powerpoint/2010/main" val="34675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358190" y="818147"/>
            <a:ext cx="8265695" cy="427121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эмоциональную культуру ребенка, мы помогаем его социализации в современном 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26524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51284" y="144380"/>
            <a:ext cx="9781674" cy="649705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слова Мелодекламация по Ожегову: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Мелодекламация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декламация стихов или прозы, сопровождаемая музыкой.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«Мелодекламация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синтетическое. Слияние слова и звука, взаимопроникновение выразительных особенностей слова в музыкальную ткань и  “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омузыкаливание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человеческой речи — вот, собственно говоря, сущность этого сложного искусства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Рождественский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( композитор 20 века)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22684" y="252664"/>
            <a:ext cx="10250905" cy="601579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Практическая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значимость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Важно: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учитывать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возрастное развитие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начинать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разучивание декламации сразу под музыку с соблюдением смысловых пауз, темпа и интонации.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99411" y="673769"/>
            <a:ext cx="9601200" cy="549843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номеров для мелодекламации процесс очень интересный и творческий.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происходит?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художественного текста.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музыкального произведения.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видеоряда.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552074" y="902368"/>
            <a:ext cx="8939463" cy="5029199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достижения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поставленных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необходимо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музыкального руководителя и воспитателей ДОУ.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317</TotalTime>
  <Words>304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Тема:  «Мелодекламация  как принцип гибкого отражения смыслового, интонационного и эмоционального  движения речи»</vt:lpstr>
      <vt:lpstr>Цель:  Мелодекламация как прием развития выразительности и эмоциональности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«Мелодекламация –  принципы гибкого отражения смыслового, интонационного и эмоционального  движения речи»</dc:title>
  <dc:creator>Zushechka</dc:creator>
  <cp:lastModifiedBy>Zushechka</cp:lastModifiedBy>
  <cp:revision>31</cp:revision>
  <dcterms:created xsi:type="dcterms:W3CDTF">2014-03-24T11:29:09Z</dcterms:created>
  <dcterms:modified xsi:type="dcterms:W3CDTF">2014-12-16T16:29:43Z</dcterms:modified>
</cp:coreProperties>
</file>