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7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4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8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2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3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2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4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1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9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6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9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BE001-26BD-4395-A16E-804EC48945F6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4EED-F208-4FAC-B738-CAC8F0558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5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765" y="1158535"/>
            <a:ext cx="9144000" cy="187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Дидактическая игра «Пищевые цепочки в лесу»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79" y="2512222"/>
            <a:ext cx="2537640" cy="273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" y="5642357"/>
            <a:ext cx="1907694" cy="111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26" y="4882151"/>
            <a:ext cx="2577719" cy="176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04" y="2559766"/>
            <a:ext cx="2926080" cy="21945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00" y="5457625"/>
            <a:ext cx="1872000" cy="140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73" y="3320403"/>
            <a:ext cx="2496000" cy="187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72" y="4954151"/>
            <a:ext cx="2160000" cy="16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189" y="5248222"/>
            <a:ext cx="1296000" cy="97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65" y="-9251"/>
            <a:ext cx="1905000" cy="13620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00" y="-270528"/>
            <a:ext cx="2208000" cy="165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52" y="-22893"/>
            <a:ext cx="2352000" cy="176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648" y="-185215"/>
            <a:ext cx="2496000" cy="187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30" y="153363"/>
            <a:ext cx="2381250" cy="1905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23" y="5480357"/>
            <a:ext cx="21631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8" y="1060706"/>
            <a:ext cx="1630627" cy="122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11" y="3010506"/>
            <a:ext cx="3027029" cy="20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32" y="3320403"/>
            <a:ext cx="2496000" cy="1872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30" y="5645401"/>
            <a:ext cx="1836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Растения – гусеница - птицы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63" y="1967294"/>
            <a:ext cx="3773070" cy="40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73" y="3388970"/>
            <a:ext cx="3323091" cy="19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31" y="3118970"/>
            <a:ext cx="3729731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txBody>
          <a:bodyPr/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 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Растения – мышка - сова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" y="2597294"/>
            <a:ext cx="3744000" cy="280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4" y="3237046"/>
            <a:ext cx="2577719" cy="176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23" y="2615294"/>
            <a:ext cx="4163986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Грибы – белки - куницы</a:t>
            </a:r>
            <a:endParaRPr lang="ru-RU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6" y="2705294"/>
            <a:ext cx="3888000" cy="259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05" y="2803734"/>
            <a:ext cx="3020987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24" y="2093294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     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Растения – заяц - лиса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154"/>
            <a:ext cx="424053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15" y="3033391"/>
            <a:ext cx="3312000" cy="248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90" y="2571791"/>
            <a:ext cx="39150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        </a:t>
            </a:r>
            <a:r>
              <a:rPr lang="ru-RU" sz="5400" b="1" i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ngsanaUPC" panose="02020603050405020304" pitchFamily="18" charset="-34"/>
              </a:rPr>
              <a:t>Насекомые - ежи</a:t>
            </a:r>
            <a:endParaRPr lang="ru-RU" sz="5400" b="1" i="1" spc="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ngsanaUPC" panose="02020603050405020304" pitchFamily="18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9" y="1825625"/>
            <a:ext cx="5568000" cy="41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40" y="2471294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9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Лесные растения – лось - медведь</a:t>
            </a:r>
            <a:endParaRPr lang="ru-RU" sz="48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40" y="2767194"/>
            <a:ext cx="3408000" cy="25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57" y="2354894"/>
            <a:ext cx="4128000" cy="30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70" y="1039194"/>
            <a:ext cx="3205440" cy="34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78" y="3816548"/>
            <a:ext cx="1630627" cy="12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9" y="5107194"/>
            <a:ext cx="243349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42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AngsanaUPC</vt:lpstr>
      <vt:lpstr>Arial</vt:lpstr>
      <vt:lpstr>Arial Black</vt:lpstr>
      <vt:lpstr>Bookman Old Style</vt:lpstr>
      <vt:lpstr>Calibri</vt:lpstr>
      <vt:lpstr>Calibri Light</vt:lpstr>
      <vt:lpstr>Тема Office</vt:lpstr>
      <vt:lpstr>Дидактическая игра «Пищевые цепочки в лесу»</vt:lpstr>
      <vt:lpstr>  Растения – гусеница - птицы</vt:lpstr>
      <vt:lpstr>  Растения – мышка - сова</vt:lpstr>
      <vt:lpstr> Грибы – белки - куницы</vt:lpstr>
      <vt:lpstr>     Растения – заяц - лиса</vt:lpstr>
      <vt:lpstr>        Насекомые - ежи</vt:lpstr>
      <vt:lpstr>Лесные растения – лось - медведь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«Пищевые цепочки в лесу»</dc:title>
  <dc:creator>User user12</dc:creator>
  <cp:lastModifiedBy>User user12</cp:lastModifiedBy>
  <cp:revision>11</cp:revision>
  <dcterms:created xsi:type="dcterms:W3CDTF">2014-09-16T15:27:39Z</dcterms:created>
  <dcterms:modified xsi:type="dcterms:W3CDTF">2014-09-16T17:05:59Z</dcterms:modified>
</cp:coreProperties>
</file>