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77" r:id="rId2"/>
    <p:sldId id="337" r:id="rId3"/>
    <p:sldId id="339" r:id="rId4"/>
    <p:sldId id="340" r:id="rId5"/>
    <p:sldId id="342" r:id="rId6"/>
    <p:sldId id="343" r:id="rId7"/>
    <p:sldId id="346" r:id="rId8"/>
    <p:sldId id="335" r:id="rId9"/>
    <p:sldId id="329" r:id="rId10"/>
    <p:sldId id="325" r:id="rId11"/>
    <p:sldId id="324" r:id="rId12"/>
    <p:sldId id="323" r:id="rId13"/>
    <p:sldId id="331" r:id="rId14"/>
    <p:sldId id="333" r:id="rId15"/>
    <p:sldId id="332" r:id="rId16"/>
    <p:sldId id="355" r:id="rId17"/>
    <p:sldId id="358" r:id="rId18"/>
    <p:sldId id="361" r:id="rId19"/>
    <p:sldId id="365" r:id="rId20"/>
    <p:sldId id="360" r:id="rId21"/>
    <p:sldId id="359" r:id="rId22"/>
    <p:sldId id="367" r:id="rId23"/>
    <p:sldId id="366" r:id="rId24"/>
    <p:sldId id="322" r:id="rId25"/>
    <p:sldId id="368" r:id="rId26"/>
    <p:sldId id="370" r:id="rId27"/>
    <p:sldId id="374" r:id="rId28"/>
    <p:sldId id="372" r:id="rId29"/>
    <p:sldId id="375" r:id="rId30"/>
    <p:sldId id="35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38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4BD3B-A0F2-4C61-9097-055EB5BAB437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E66EF-CD77-4EDE-A217-9E2E996CE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E66EF-CD77-4EDE-A217-9E2E996CEB9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5BBA-1CB8-4DBF-9058-3137713FE04A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A6F5-727C-4E72-8226-D556FC52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5BBA-1CB8-4DBF-9058-3137713FE04A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A6F5-727C-4E72-8226-D556FC52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5BBA-1CB8-4DBF-9058-3137713FE04A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A6F5-727C-4E72-8226-D556FC52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5BBA-1CB8-4DBF-9058-3137713FE04A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A6F5-727C-4E72-8226-D556FC52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5BBA-1CB8-4DBF-9058-3137713FE04A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A6F5-727C-4E72-8226-D556FC52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5BBA-1CB8-4DBF-9058-3137713FE04A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A6F5-727C-4E72-8226-D556FC52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5BBA-1CB8-4DBF-9058-3137713FE04A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A6F5-727C-4E72-8226-D556FC52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5BBA-1CB8-4DBF-9058-3137713FE04A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A6F5-727C-4E72-8226-D556FC52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5BBA-1CB8-4DBF-9058-3137713FE04A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A6F5-727C-4E72-8226-D556FC52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5BBA-1CB8-4DBF-9058-3137713FE04A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A6F5-727C-4E72-8226-D556FC52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5BBA-1CB8-4DBF-9058-3137713FE04A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A6F5-727C-4E72-8226-D556FC52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F5BBA-1CB8-4DBF-9058-3137713FE04A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CA6F5-727C-4E72-8226-D556FC526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2.gif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2.gif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2.gif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2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2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PO\Desktop\СЕРГИЙ РАДОНЕЖСКИЙ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DEPO\Desktop\СЕРГИЙ РАДОНЕЖСКИЙ\image (3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309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714356"/>
            <a:ext cx="755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Чудотворец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земли русской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DEPO\Desktop\191751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2156575"/>
            <a:ext cx="2857520" cy="2146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72350" y="5715000"/>
            <a:ext cx="1771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429124" y="428605"/>
          <a:ext cx="4500594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031"/>
                <a:gridCol w="396156"/>
                <a:gridCol w="396156"/>
                <a:gridCol w="396156"/>
                <a:gridCol w="389965"/>
                <a:gridCol w="402350"/>
                <a:gridCol w="396156"/>
                <a:gridCol w="396156"/>
                <a:gridCol w="396156"/>
                <a:gridCol w="396156"/>
                <a:gridCol w="396156"/>
              </a:tblGrid>
              <a:tr h="365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655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655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655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655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655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65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65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65594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6559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6559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59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59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59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59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59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59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4514" name="Picture 2" descr="C:\Users\DEPO\Desktop\СЕРГИЙ РАДОНЕЖСКИЙ\saarrow0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000372"/>
            <a:ext cx="285751" cy="285750"/>
          </a:xfrm>
          <a:prstGeom prst="rect">
            <a:avLst/>
          </a:prstGeom>
          <a:noFill/>
        </p:spPr>
      </p:pic>
      <p:pic>
        <p:nvPicPr>
          <p:cNvPr id="7" name="Picture 2" descr="C:\Users\DEPO\Desktop\СЕРГИЙ РАДОНЕЖСКИЙ\191751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428604"/>
            <a:ext cx="2797955" cy="22383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1785918" y="2786058"/>
            <a:ext cx="3143272" cy="20002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Как  звали маму преподобного Сергия Радонежского 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92254"/>
            <a:ext cx="3643338" cy="654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0100" y="5643578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МАРИЯ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DEPO\Desktop\СЕРГИЙ РАДОНЕЖСКИЙ\191751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28604"/>
            <a:ext cx="2797955" cy="22383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72350" y="5715000"/>
            <a:ext cx="1771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000496" y="428604"/>
          <a:ext cx="5000660" cy="628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944"/>
                <a:gridCol w="445944"/>
                <a:gridCol w="445944"/>
                <a:gridCol w="445944"/>
                <a:gridCol w="445944"/>
                <a:gridCol w="445944"/>
                <a:gridCol w="445944"/>
                <a:gridCol w="445944"/>
                <a:gridCol w="445944"/>
                <a:gridCol w="445944"/>
                <a:gridCol w="541220"/>
              </a:tblGrid>
              <a:tr h="3445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44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44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44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44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44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44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445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44583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445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445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45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45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45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45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45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438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5538" name="Picture 2" descr="C:\Users\DEPO\Desktop\СЕРГИЙ РАДОНЕЖСКИЙ\saarrow0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2357430"/>
            <a:ext cx="285750" cy="285750"/>
          </a:xfrm>
          <a:prstGeom prst="rect">
            <a:avLst/>
          </a:prstGeom>
          <a:noFill/>
        </p:spPr>
      </p:pic>
      <p:pic>
        <p:nvPicPr>
          <p:cNvPr id="6" name="Picture 2" descr="C:\Users\DEPO\Desktop\СЕРГИЙ РАДОНЕЖСКИЙ\191751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428604"/>
            <a:ext cx="2797955" cy="22383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18730" y="5357826"/>
            <a:ext cx="2325269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ьная выноска 3"/>
          <p:cNvSpPr/>
          <p:nvPr/>
        </p:nvSpPr>
        <p:spPr>
          <a:xfrm>
            <a:off x="4429124" y="285728"/>
            <a:ext cx="4000528" cy="221457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3. С кем подружился  преподобный  Сергий Радонежский  в лесу, оставшись один 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EPO\Desktop\СЕРГИЙ РАДОНЕЖСКИЙ\сергий с медведем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3" y="3643314"/>
            <a:ext cx="2581736" cy="30718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5429264"/>
            <a:ext cx="341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DEPO\Desktop\СЕРГИЙ РАДОНЕЖСКИЙ\172141910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3643314"/>
            <a:ext cx="2286000" cy="3071834"/>
          </a:xfrm>
          <a:prstGeom prst="rect">
            <a:avLst/>
          </a:prstGeom>
          <a:noFill/>
        </p:spPr>
      </p:pic>
      <p:pic>
        <p:nvPicPr>
          <p:cNvPr id="8" name="Picture 2" descr="C:\Users\DEPO\Desktop\СЕРГИЙ РАДОНЕЖСКИЙ\1917519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428604"/>
            <a:ext cx="2797955" cy="22383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14811" y="285736"/>
          <a:ext cx="4786345" cy="64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59"/>
                <a:gridCol w="432959"/>
                <a:gridCol w="432959"/>
                <a:gridCol w="432959"/>
                <a:gridCol w="432959"/>
                <a:gridCol w="432959"/>
                <a:gridCol w="432959"/>
                <a:gridCol w="432959"/>
                <a:gridCol w="432959"/>
                <a:gridCol w="432959"/>
                <a:gridCol w="456755"/>
              </a:tblGrid>
              <a:tr h="3782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2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2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2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2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2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2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2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201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20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20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20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20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20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20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20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20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DEPO\Desktop\СЕРГИЙ РАДОНЕЖСКИЙ\saarrow0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2643182"/>
            <a:ext cx="285750" cy="285750"/>
          </a:xfrm>
          <a:prstGeom prst="rect">
            <a:avLst/>
          </a:prstGeom>
          <a:noFill/>
        </p:spPr>
      </p:pic>
      <p:pic>
        <p:nvPicPr>
          <p:cNvPr id="7" name="Picture 2" descr="C:\Users\DEPO\Desktop\СЕРГИЙ РАДОНЕЖСКИЙ\191751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28604"/>
            <a:ext cx="2797955" cy="2238364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72350" y="5715000"/>
            <a:ext cx="1771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4357686" y="428604"/>
            <a:ext cx="3357586" cy="17859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Первая книга , которую прочитал  преподобный   Сергий Радонежский  по велению  старца.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DEPO\Desktop\СЕРГИЙ РАДОНЕЖСКИЙ\библия анимация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2571744"/>
            <a:ext cx="1738316" cy="1738316"/>
          </a:xfrm>
          <a:prstGeom prst="rect">
            <a:avLst/>
          </a:prstGeom>
          <a:noFill/>
        </p:spPr>
      </p:pic>
      <p:pic>
        <p:nvPicPr>
          <p:cNvPr id="3075" name="Picture 3" descr="C:\Users\DEPO\Desktop\СЕРГИЙ РАДОНЕЖСКИЙ\11141150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30553" y="4620000"/>
            <a:ext cx="1578799" cy="17287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4857760"/>
            <a:ext cx="61436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ПСАЛТИРЬ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сборник священных песен Ветхого Завета, большая часть которых составлена пророком Давидом. Название дано по имени струнного инструмента, подобного гуслям, на котором Давид исполнял эти песнопения. В далеком прошлом была основной учебной книгой для  овладения грамотой.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786322"/>
            <a:ext cx="6643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" name="Picture 2" descr="C:\Users\DEPO\Desktop\0_627c9_153e0693_X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46" y="3071810"/>
            <a:ext cx="1547684" cy="2195297"/>
          </a:xfrm>
          <a:prstGeom prst="rect">
            <a:avLst/>
          </a:prstGeom>
          <a:noFill/>
        </p:spPr>
      </p:pic>
      <p:pic>
        <p:nvPicPr>
          <p:cNvPr id="11" name="Picture 2" descr="C:\Users\DEPO\Desktop\СЕРГИЙ РАДОНЕЖСКИЙ\1917519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428604"/>
            <a:ext cx="2797955" cy="2238364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29520" y="6357958"/>
            <a:ext cx="1571636" cy="50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2" descr="http://cdn.greenglobaltravel.com/wp-content/uploads/vegetabl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500438"/>
            <a:ext cx="2286016" cy="1714512"/>
          </a:xfrm>
          <a:prstGeom prst="rect">
            <a:avLst/>
          </a:prstGeom>
          <a:noFill/>
        </p:spPr>
      </p:pic>
      <p:pic>
        <p:nvPicPr>
          <p:cNvPr id="2051" name="Picture 3" descr="C:\Users\DEPO\Desktop\015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7" y="4739536"/>
            <a:ext cx="1928825" cy="1507743"/>
          </a:xfrm>
          <a:prstGeom prst="rect">
            <a:avLst/>
          </a:prstGeom>
          <a:noFill/>
        </p:spPr>
      </p:pic>
      <p:pic>
        <p:nvPicPr>
          <p:cNvPr id="2052" name="Picture 4" descr="C:\Users\DEPO\Desktop\84905182_3683185_83759510_76722368_ya45_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2654202"/>
            <a:ext cx="1643074" cy="1579657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4786314" y="357166"/>
            <a:ext cx="3200416" cy="192882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Что соблюдал мальчик с малолетства?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5143512"/>
            <a:ext cx="8739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 </a:t>
            </a:r>
            <a:r>
              <a:rPr lang="ru-RU" dirty="0" smtClean="0"/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воздержание в течение определенного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периода времени  от некоторых видов пищи,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развлечений, чтобы укрепить душу.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DEPO\Desktop\СЕРГИЙ РАДОНЕЖСКИЙ\1917519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428604"/>
            <a:ext cx="2797955" cy="2238364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29520" y="6357957"/>
            <a:ext cx="1571636" cy="50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71934" y="214283"/>
          <a:ext cx="4762516" cy="6429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56"/>
                <a:gridCol w="432956"/>
                <a:gridCol w="432956"/>
                <a:gridCol w="432956"/>
                <a:gridCol w="432956"/>
                <a:gridCol w="432956"/>
                <a:gridCol w="432956"/>
                <a:gridCol w="432956"/>
                <a:gridCol w="432956"/>
                <a:gridCol w="432956"/>
                <a:gridCol w="432956"/>
              </a:tblGrid>
              <a:tr h="3781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19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19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19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19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19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19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19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199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1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1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1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1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1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1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1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1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C:\Users\DEPO\Desktop\СЕРГИЙ РАДОНЕЖСКИЙ\saarrow0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2500306"/>
            <a:ext cx="285750" cy="285750"/>
          </a:xfrm>
          <a:prstGeom prst="rect">
            <a:avLst/>
          </a:prstGeom>
          <a:noFill/>
        </p:spPr>
      </p:pic>
      <p:pic>
        <p:nvPicPr>
          <p:cNvPr id="6" name="Picture 2" descr="C:\Users\DEPO\Desktop\СЕРГИЙ РАДОНЕЖСКИЙ\191751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28604"/>
            <a:ext cx="2797955" cy="2238364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72350" y="5715000"/>
            <a:ext cx="1771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714348" y="2928934"/>
            <a:ext cx="3500462" cy="221457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6. Как звали князя, который  приезжал к преподобному Сергию Радонежскому  за советом и  благословением  на Куликовскую битву ?</a:t>
            </a:r>
            <a:endParaRPr lang="ru-RU" dirty="0"/>
          </a:p>
        </p:txBody>
      </p:sp>
      <p:pic>
        <p:nvPicPr>
          <p:cNvPr id="4098" name="Picture 2" descr="C:\Users\DEPO\Desktop\СЕРГИЙ РАДОНЕЖСКИЙ\князь дмитри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1428736"/>
            <a:ext cx="3612722" cy="2528905"/>
          </a:xfrm>
          <a:prstGeom prst="rect">
            <a:avLst/>
          </a:prstGeom>
          <a:noFill/>
        </p:spPr>
      </p:pic>
      <p:pic>
        <p:nvPicPr>
          <p:cNvPr id="4099" name="Picture 3" descr="C:\Users\DEPO\Desktop\СЕРГИЙ РАДОНЕЖСКИЙ\куликова битв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3429000"/>
            <a:ext cx="2833674" cy="28336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5572140"/>
            <a:ext cx="1466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Дмитрий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DEPO\Desktop\СЕРГИЙ РАДОНЕЖСКИЙ\191751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428604"/>
            <a:ext cx="2797955" cy="2238364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20" y="6310332"/>
            <a:ext cx="1500198" cy="54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143375" y="428604"/>
          <a:ext cx="483395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450"/>
                <a:gridCol w="439450"/>
                <a:gridCol w="439450"/>
                <a:gridCol w="439450"/>
                <a:gridCol w="439450"/>
                <a:gridCol w="439450"/>
                <a:gridCol w="439450"/>
                <a:gridCol w="439450"/>
                <a:gridCol w="439450"/>
                <a:gridCol w="439450"/>
                <a:gridCol w="439450"/>
              </a:tblGrid>
              <a:tr h="3613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613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613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613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613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613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613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613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61392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6139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6139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139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139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139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139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139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139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C:\Users\DEPO\Desktop\СЕРГИЙ РАДОНЕЖСКИЙ\saarrow0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3000372"/>
            <a:ext cx="285750" cy="285750"/>
          </a:xfrm>
          <a:prstGeom prst="rect">
            <a:avLst/>
          </a:prstGeom>
          <a:noFill/>
        </p:spPr>
      </p:pic>
      <p:pic>
        <p:nvPicPr>
          <p:cNvPr id="7" name="Picture 2" descr="C:\Users\DEPO\Desktop\СЕРГИЙ РАДОНЕЖСКИЙ\191751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28604"/>
            <a:ext cx="2797955" cy="2238364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29520" y="6286520"/>
            <a:ext cx="171448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Users\DEPO\Desktop\СЕРГИЙ РАДОНЕЖСКИЙ\горящая свеча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143116"/>
            <a:ext cx="1076325" cy="2390775"/>
          </a:xfrm>
          <a:prstGeom prst="rect">
            <a:avLst/>
          </a:prstGeom>
          <a:noFill/>
        </p:spPr>
      </p:pic>
      <p:pic>
        <p:nvPicPr>
          <p:cNvPr id="5" name="Picture 2" descr="C:\Users\DEPO\Desktop\СЕРГИЙ РАДОНЕЖСКИЙ\горящая свеч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00958" y="2143116"/>
            <a:ext cx="1080150" cy="2571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4143380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2" name="Picture 2" descr="C:\Users\DEPO\Desktop\СЕРГИЙ РАДОНЕЖСКИЙ\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8860" y="999157"/>
            <a:ext cx="4429156" cy="4436357"/>
          </a:xfrm>
          <a:prstGeom prst="rect">
            <a:avLst/>
          </a:prstGeom>
          <a:noFill/>
        </p:spPr>
      </p:pic>
      <p:pic>
        <p:nvPicPr>
          <p:cNvPr id="2050" name="Picture 2" descr="C:\Users\DEPO\Desktop\СЕРГИЙ РАДОНЕЖСКИЙ\0_345ce_55dc95e_L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20" y="5932553"/>
            <a:ext cx="1571636" cy="7825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4643438" y="357166"/>
            <a:ext cx="3786214" cy="207170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По названию какого города  преподобного   Сергия  называли Радонежским 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DEPO\Desktop\611537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2762626"/>
            <a:ext cx="3071834" cy="2039698"/>
          </a:xfrm>
          <a:prstGeom prst="rect">
            <a:avLst/>
          </a:prstGeom>
          <a:noFill/>
        </p:spPr>
      </p:pic>
      <p:pic>
        <p:nvPicPr>
          <p:cNvPr id="1026" name="Picture 2" descr="C:\Users\DEPO\Desktop\220px-Radonezh_Church_of_the_Transfiguration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3357562"/>
            <a:ext cx="2214578" cy="29494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00430" y="5214950"/>
            <a:ext cx="364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Преображенская церковь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 Радонеже.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5500702"/>
            <a:ext cx="1754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РАДОНЕЖ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DEPO\Desktop\СЕРГИЙ РАДОНЕЖСКИЙ\191751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428604"/>
            <a:ext cx="2797955" cy="2238364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72350" y="6357958"/>
            <a:ext cx="177165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143372" y="285725"/>
          <a:ext cx="4857784" cy="6429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56"/>
                <a:gridCol w="432956"/>
                <a:gridCol w="432956"/>
                <a:gridCol w="432956"/>
                <a:gridCol w="432956"/>
                <a:gridCol w="432956"/>
                <a:gridCol w="432956"/>
                <a:gridCol w="432956"/>
                <a:gridCol w="432956"/>
                <a:gridCol w="432956"/>
                <a:gridCol w="528224"/>
              </a:tblGrid>
              <a:tr h="3787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696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DEPO\Desktop\СЕРГИЙ РАДОНЕЖСКИЙ\saarrow0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1785926"/>
            <a:ext cx="285750" cy="285750"/>
          </a:xfrm>
          <a:prstGeom prst="rect">
            <a:avLst/>
          </a:prstGeom>
          <a:noFill/>
        </p:spPr>
      </p:pic>
      <p:pic>
        <p:nvPicPr>
          <p:cNvPr id="6" name="Picture 2" descr="C:\Users\DEPO\Desktop\СЕРГИЙ РАДОНЕЖСКИЙ\191751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28604"/>
            <a:ext cx="2797955" cy="2238364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6644" y="6357958"/>
            <a:ext cx="1857356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4857752" y="357166"/>
            <a:ext cx="3929090" cy="228601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8. Отзывчивость, душевное расположение к людям, стремление  помогать   другим -  это качество присуще преподобному  Сергию Радонежскому.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5357826"/>
            <a:ext cx="133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Доброта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DEPO\Desktop\СЕРГИЙ РАДОНЕЖСКИЙ\сергий с медведем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3571876"/>
            <a:ext cx="2713224" cy="2814394"/>
          </a:xfrm>
          <a:prstGeom prst="rect">
            <a:avLst/>
          </a:prstGeom>
          <a:noFill/>
        </p:spPr>
      </p:pic>
      <p:pic>
        <p:nvPicPr>
          <p:cNvPr id="7171" name="Picture 3" descr="C:\Users\DEPO\Desktop\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2714620"/>
            <a:ext cx="2658508" cy="3697722"/>
          </a:xfrm>
          <a:prstGeom prst="rect">
            <a:avLst/>
          </a:prstGeom>
          <a:noFill/>
        </p:spPr>
      </p:pic>
      <p:pic>
        <p:nvPicPr>
          <p:cNvPr id="9" name="Picture 2" descr="C:\Users\DEPO\Desktop\СЕРГИЙ РАДОНЕЖСКИЙ\191751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428604"/>
            <a:ext cx="2797955" cy="2238364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72350" y="6357958"/>
            <a:ext cx="177165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143372" y="285725"/>
          <a:ext cx="4857784" cy="6429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56"/>
                <a:gridCol w="432956"/>
                <a:gridCol w="432956"/>
                <a:gridCol w="432956"/>
                <a:gridCol w="432956"/>
                <a:gridCol w="432956"/>
                <a:gridCol w="432956"/>
                <a:gridCol w="432956"/>
                <a:gridCol w="432956"/>
                <a:gridCol w="432956"/>
                <a:gridCol w="528224"/>
              </a:tblGrid>
              <a:tr h="3787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696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C:\Users\DEPO\Desktop\СЕРГИЙ РАДОНЕЖСКИЙ\saarrow0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206" y="2214554"/>
            <a:ext cx="285750" cy="285750"/>
          </a:xfrm>
          <a:prstGeom prst="rect">
            <a:avLst/>
          </a:prstGeom>
          <a:noFill/>
        </p:spPr>
      </p:pic>
      <p:pic>
        <p:nvPicPr>
          <p:cNvPr id="6" name="Picture 2" descr="C:\Users\DEPO\Desktop\СЕРГИЙ РАДОНЕЖСКИЙ\191751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28604"/>
            <a:ext cx="2797955" cy="2238364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29520" y="6357958"/>
            <a:ext cx="171448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3786182" y="1071546"/>
            <a:ext cx="3071834" cy="192882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Как звали старшего брата преподобного Сергия Радонежского?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DEPO\Desktop\СЕРГИЙ РАДОНЕЖСКИЙ\0_627c9_153e0693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3143248"/>
            <a:ext cx="2477113" cy="35136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4786322"/>
            <a:ext cx="1413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Стефан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DEPO\Desktop\СЕРГИЙ РАДОНЕЖСКИЙ\191751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28604"/>
            <a:ext cx="2797955" cy="22383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143372" y="285725"/>
          <a:ext cx="4857784" cy="6429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56"/>
                <a:gridCol w="432956"/>
                <a:gridCol w="432956"/>
                <a:gridCol w="432956"/>
                <a:gridCol w="432956"/>
                <a:gridCol w="432956"/>
                <a:gridCol w="432956"/>
                <a:gridCol w="432956"/>
                <a:gridCol w="432956"/>
                <a:gridCol w="432956"/>
                <a:gridCol w="528224"/>
              </a:tblGrid>
              <a:tr h="3787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696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C:\Users\DEPO\Desktop\СЕРГИЙ РАДОНЕЖСКИЙ\saarrow0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43834" y="1071546"/>
            <a:ext cx="285750" cy="285750"/>
          </a:xfrm>
          <a:prstGeom prst="rect">
            <a:avLst/>
          </a:prstGeom>
          <a:noFill/>
        </p:spPr>
      </p:pic>
      <p:pic>
        <p:nvPicPr>
          <p:cNvPr id="6" name="Picture 2" descr="C:\Users\DEPO\Desktop\СЕРГИЙ РАДОНЕЖСКИЙ\191751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28604"/>
            <a:ext cx="2797955" cy="2238364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00958" y="6357958"/>
            <a:ext cx="1643042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PO\Desktop\СЕРГИЙ РАДОНЕЖСКИЙ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4857752" y="857232"/>
            <a:ext cx="3214710" cy="18573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основал Сергий Радонежский  в лесу?</a:t>
            </a:r>
            <a:endParaRPr lang="ru-RU" dirty="0"/>
          </a:p>
        </p:txBody>
      </p:sp>
      <p:pic>
        <p:nvPicPr>
          <p:cNvPr id="14338" name="Picture 2" descr="C:\Users\DEPO\Desktop\СЕРГИЙ РАДОНЕЖСКИЙ\0_2aad3_deb3571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3500438"/>
            <a:ext cx="4665761" cy="27877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3" y="4857760"/>
            <a:ext cx="4286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Монастырь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обитель (место, дом), где живут иноки</a:t>
            </a:r>
          </a:p>
        </p:txBody>
      </p:sp>
      <p:pic>
        <p:nvPicPr>
          <p:cNvPr id="9" name="Picture 2" descr="C:\Users\DEPO\Desktop\СЕРГИЙ РАДОНЕЖСКИЙ\191751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28604"/>
            <a:ext cx="2797955" cy="2238364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58082" y="6357958"/>
            <a:ext cx="1785918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143372" y="285725"/>
          <a:ext cx="4857784" cy="6429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56"/>
                <a:gridCol w="432956"/>
                <a:gridCol w="432956"/>
                <a:gridCol w="432956"/>
                <a:gridCol w="432956"/>
                <a:gridCol w="432956"/>
                <a:gridCol w="432956"/>
                <a:gridCol w="432956"/>
                <a:gridCol w="432956"/>
                <a:gridCol w="432956"/>
                <a:gridCol w="528224"/>
              </a:tblGrid>
              <a:tr h="3787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696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 descr="C:\Users\DEPO\Desktop\СЕРГИЙ РАДОНЕЖСКИЙ\saarrow0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2462" y="714356"/>
            <a:ext cx="285750" cy="285750"/>
          </a:xfrm>
          <a:prstGeom prst="rect">
            <a:avLst/>
          </a:prstGeom>
          <a:noFill/>
        </p:spPr>
      </p:pic>
      <p:pic>
        <p:nvPicPr>
          <p:cNvPr id="6" name="Picture 2" descr="C:\Users\DEPO\Desktop\СЕРГИЙ РАДОНЕЖСКИЙ\191751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28604"/>
            <a:ext cx="2797955" cy="2238364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29520" y="6286520"/>
            <a:ext cx="171448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PO\Desktop\СЕРГИЙ РАДОНЕЖСКИЙ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2143108" y="2857496"/>
            <a:ext cx="2928958" cy="207170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11. Как звали преподобного Сергия Радонежского в детстве?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DEPO\Desktop\крещение се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2782" y="1857364"/>
            <a:ext cx="3645498" cy="48484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5214950"/>
            <a:ext cx="2502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Варфоломей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DEPO\Desktop\СЕРГИЙ РАДОНЕЖСКИЙ\191751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28604"/>
            <a:ext cx="2797955" cy="22383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143372" y="285725"/>
          <a:ext cx="4857785" cy="6429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076"/>
                <a:gridCol w="446076"/>
                <a:gridCol w="446076"/>
                <a:gridCol w="446076"/>
                <a:gridCol w="446076"/>
                <a:gridCol w="446076"/>
                <a:gridCol w="446076"/>
                <a:gridCol w="446076"/>
                <a:gridCol w="446076"/>
                <a:gridCol w="446076"/>
                <a:gridCol w="397025"/>
              </a:tblGrid>
              <a:tr h="3787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696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3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 descr="C:\Users\DEPO\Desktop\СЕРГИЙ РАДОНЕЖСКИЙ\saarrow0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43966" y="0"/>
            <a:ext cx="285750" cy="285750"/>
          </a:xfrm>
          <a:prstGeom prst="rect">
            <a:avLst/>
          </a:prstGeom>
          <a:noFill/>
        </p:spPr>
      </p:pic>
      <p:pic>
        <p:nvPicPr>
          <p:cNvPr id="7" name="Picture 2" descr="C:\Users\DEPO\Desktop\СЕРГИЙ РАДОНЕЖСКИЙ\191751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28604"/>
            <a:ext cx="2797955" cy="2238364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6644" y="6357958"/>
            <a:ext cx="1857356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42860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Святые  Кирилл и Мария-родители Сергия Радонежского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1214422"/>
            <a:ext cx="297783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DEPO\Desktop\крещение сер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1928802"/>
            <a:ext cx="3321597" cy="4417664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29520" y="6357958"/>
            <a:ext cx="171448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785794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785926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428868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857496"/>
            <a:ext cx="5703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</a:endParaRPr>
          </a:p>
        </p:txBody>
      </p:sp>
      <p:pic>
        <p:nvPicPr>
          <p:cNvPr id="1026" name="Picture 2" descr="C:\Users\DEPO\Desktop\СЕРГИЙ РАДОНЕЖСКИЙ\613524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3808620"/>
            <a:ext cx="3071802" cy="30493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71736" y="428604"/>
            <a:ext cx="4000528" cy="12144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презентации использовались материалы:</a:t>
            </a:r>
            <a:r>
              <a:rPr lang="ru-RU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http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zdesvsyo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2428868"/>
            <a:ext cx="4143404" cy="1357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643174" y="2643182"/>
            <a:ext cx="4071966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Авторскую игру-презентацию составила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Котенева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воспитатель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детский сад комбинированного вида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№19 «Родничок» г.Старый Оскол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DEPO\Desktop\школ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1" y="2143116"/>
            <a:ext cx="4643477" cy="4500568"/>
          </a:xfrm>
          <a:prstGeom prst="rect">
            <a:avLst/>
          </a:prstGeom>
          <a:noFill/>
        </p:spPr>
      </p:pic>
      <p:pic>
        <p:nvPicPr>
          <p:cNvPr id="5" name="Picture 2" descr="http://ppt4web.ru/images/937/26069/310/img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733188"/>
            <a:ext cx="3882675" cy="29057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0430" y="285728"/>
            <a:ext cx="2215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школе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3429000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0663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Серг в лесу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2643182"/>
            <a:ext cx="5500726" cy="404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DEPO\Desktop\СЕРГИЙ РАДОНЕЖСКИЙ\45139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428736"/>
            <a:ext cx="2683756" cy="32607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500042"/>
            <a:ext cx="6929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Преподобный Сергий Радонежский строит церковь  во имя Святой Троицы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71480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EPO\Desktop\СЕРГИЙ РАДОНЕЖСКИЙ\сергий с медведем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214554"/>
            <a:ext cx="4143404" cy="451206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3736" y="2214555"/>
            <a:ext cx="4215388" cy="452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85918" y="500042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Радонежском  лесу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7166"/>
            <a:ext cx="422625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DEPO\Desktop\СЕРГИЙ РАДОНЕЖСКИЙ\куликова битв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3054354"/>
            <a:ext cx="3857652" cy="36131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3500437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488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00042"/>
            <a:ext cx="47672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Преподобный Сергий Радонежский  благословляет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Дмитрия Донского на Куликовскую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битву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693426"/>
            <a:ext cx="610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2857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43306" y="1000108"/>
            <a:ext cx="474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слушал меня внимательно,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отгадает кроссворд обязательно!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6050" y="3286124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кроссворд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«ПРЕПОДОБНЫЙ»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DEPO\Desktop\СЕРГИЙ РАДОНЕЖСКИЙ\1917519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571480"/>
            <a:ext cx="2976550" cy="2381240"/>
          </a:xfrm>
          <a:prstGeom prst="rect">
            <a:avLst/>
          </a:prstGeom>
          <a:noFill/>
        </p:spPr>
      </p:pic>
      <p:pic>
        <p:nvPicPr>
          <p:cNvPr id="1026" name="Picture 2" descr="C:\Users\DEPO\Desktop\СЕРГИЙ РАДОНЕЖСКИЙ\псалтирь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4714884"/>
            <a:ext cx="2690809" cy="20201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PO\Desktop\1293423868_13307083_35d425feb5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prosfora.su/images/250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67537" y="4571976"/>
            <a:ext cx="2090743" cy="2090744"/>
          </a:xfrm>
          <a:prstGeom prst="rect">
            <a:avLst/>
          </a:prstGeom>
          <a:noFill/>
        </p:spPr>
      </p:pic>
      <p:sp>
        <p:nvSpPr>
          <p:cNvPr id="10" name="Овальная выноска 9"/>
          <p:cNvSpPr/>
          <p:nvPr/>
        </p:nvSpPr>
        <p:spPr>
          <a:xfrm>
            <a:off x="4000496" y="1714488"/>
            <a:ext cx="4141536" cy="191915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Как называется церковный хлеб, который старец дал Варфоломею?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5143512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ПРОСФОРА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используемый на богослужении небольшой хлебец.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DEPO\Desktop\СЕРГИЙ РАДОНЕЖСКИЙ\191751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28604"/>
            <a:ext cx="2797955" cy="22383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894</Words>
  <Application>Microsoft Office PowerPoint</Application>
  <PresentationFormat>Экран (4:3)</PresentationFormat>
  <Paragraphs>621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DEPO</dc:creator>
  <cp:lastModifiedBy>Admin</cp:lastModifiedBy>
  <cp:revision>276</cp:revision>
  <dcterms:created xsi:type="dcterms:W3CDTF">2013-10-26T16:15:55Z</dcterms:created>
  <dcterms:modified xsi:type="dcterms:W3CDTF">2014-12-18T16:09:12Z</dcterms:modified>
</cp:coreProperties>
</file>