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9" r:id="rId2"/>
    <p:sldId id="267" r:id="rId3"/>
    <p:sldId id="266" r:id="rId4"/>
    <p:sldId id="265" r:id="rId5"/>
    <p:sldId id="268" r:id="rId6"/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DFB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DFB0">
            <a:alpha val="4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28736"/>
            <a:ext cx="7772400" cy="2571767"/>
          </a:xfrm>
        </p:spPr>
        <p:txBody>
          <a:bodyPr>
            <a:normAutofit/>
          </a:bodyPr>
          <a:lstStyle/>
          <a:p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Электронное письмо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Древние славяне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://www.booksite.ru/enciklopedia/book/8.gif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1500174"/>
            <a:ext cx="3571900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emmanuel.guyetand.free.fr/Traditions/Pount/voile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714488"/>
            <a:ext cx="4429156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715008" y="6000768"/>
            <a:ext cx="314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Писало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trv-science.ru/uploads/61N-2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3680" y="1600200"/>
            <a:ext cx="729663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Гусиное перо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://bab.as/images/pluma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785926"/>
            <a:ext cx="3763548" cy="3554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grossmont.edu/student_learning_outcomes/images/pen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1785926"/>
            <a:ext cx="4357718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300" dirty="0" err="1">
                <a:latin typeface="Times New Roman" pitchFamily="18" charset="0"/>
                <a:cs typeface="Times New Roman" pitchFamily="18" charset="0"/>
              </a:rPr>
              <a:t>Ласло</a:t>
            </a:r>
            <a:r>
              <a:rPr lang="ru-RU" sz="5300" dirty="0">
                <a:latin typeface="Times New Roman" pitchFamily="18" charset="0"/>
                <a:cs typeface="Times New Roman" pitchFamily="18" charset="0"/>
              </a:rPr>
              <a:t> Йозеф </a:t>
            </a:r>
            <a:r>
              <a:rPr lang="ru-RU" sz="5300" dirty="0" err="1">
                <a:latin typeface="Times New Roman" pitchFamily="18" charset="0"/>
                <a:cs typeface="Times New Roman" pitchFamily="18" charset="0"/>
              </a:rPr>
              <a:t>Биро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Содержимое 3" descr="http://img0.liveinternet.ru/images/attach/c/3/75/134/75134518_800pxLadislao_Biro_Argentina_Circa_1978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500174"/>
            <a:ext cx="7072362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200026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1943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году, июне месяце,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была запатентована первая ручка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Содержимое 3" descr="http://copypast.ru/uploads/posts/1254165478_marlen_10384.gif"/>
          <p:cNvPicPr>
            <a:picLocks noGrp="1"/>
          </p:cNvPicPr>
          <p:nvPr>
            <p:ph idx="1"/>
          </p:nvPr>
        </p:nvPicPr>
        <p:blipFill>
          <a:blip r:embed="rId2" cstate="print"/>
          <a:srcRect r="2000" b="9452"/>
          <a:stretch>
            <a:fillRect/>
          </a:stretch>
        </p:blipFill>
        <p:spPr bwMode="auto">
          <a:xfrm>
            <a:off x="1357290" y="2000240"/>
            <a:ext cx="6215106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71678"/>
            <a:ext cx="8229600" cy="405448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+mj-lt"/>
              </a:rPr>
              <a:t>              </a:t>
            </a:r>
            <a:endParaRPr lang="ru-RU" dirty="0">
              <a:latin typeface="+mj-lt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0404"/>
                <a:gridCol w="2544340"/>
                <a:gridCol w="5429256"/>
              </a:tblGrid>
              <a:tr h="913181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Этапы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Приемы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894913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 этап 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Мотивационный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Игровая мотивация – получение электронного письма.</a:t>
                      </a:r>
                    </a:p>
                  </a:txBody>
                  <a:tcPr/>
                </a:tc>
              </a:tr>
              <a:tr h="2024953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 этап 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Основной 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умение высказывать гипотезу;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историческая информация;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2400" kern="120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эксперимент.</a:t>
                      </a:r>
                      <a:endParaRPr lang="ru-RU" sz="24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>
                        <a:buFontTx/>
                        <a:buNone/>
                      </a:pPr>
                      <a:endParaRPr lang="ru-RU" sz="24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024953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3 этап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Рефлексия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Подтверждение гипотезы;</a:t>
                      </a:r>
                    </a:p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Поощрение.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2000263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Здравствуйте дети, на столе у меня лист бумаги, на котором я нарисовал рисунок специальными чернилами.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E:\DCIM\100CANON\IMG_605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2643182"/>
            <a:ext cx="5643602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1357321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Сейчас я хорошо прогрею этот лист бумаги.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E:\DCIM\100CANON\IMG_605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2357430"/>
            <a:ext cx="5500726" cy="4143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2071701"/>
          </a:xfrm>
        </p:spPr>
        <p:txBody>
          <a:bodyPr>
            <a:no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Ребята я нанес этот рисунок необычными чернилами. Они называются симпатическими, это значит невидимые.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E:\DCIM\100CANON\IMG_606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2643182"/>
            <a:ext cx="5786478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Вопрос.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0200"/>
            <a:ext cx="8786874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Из чего сделаны эти чернила?</a:t>
            </a:r>
          </a:p>
          <a:p>
            <a:pPr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Для того, чтобы вы ответили на мой</a:t>
            </a:r>
          </a:p>
          <a:p>
            <a:pPr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вопрос,  я вам отправил мини</a:t>
            </a:r>
          </a:p>
          <a:p>
            <a:pPr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лабораторию. Удачи вам!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Чем писали люди в разные времена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Первобытные люди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://vaynah.su/_nw/6/16661277.jpg"/>
          <p:cNvPicPr>
            <a:picLocks noGrp="1"/>
          </p:cNvPicPr>
          <p:nvPr>
            <p:ph idx="1"/>
          </p:nvPr>
        </p:nvPicPr>
        <p:blipFill>
          <a:blip r:embed="rId2" cstate="print"/>
          <a:srcRect r="10938" b="3482"/>
          <a:stretch>
            <a:fillRect/>
          </a:stretch>
        </p:blipFill>
        <p:spPr bwMode="auto">
          <a:xfrm>
            <a:off x="214282" y="1785926"/>
            <a:ext cx="4214842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img0.liveinternet.ru/images/attach/c/1/60/679/60679272_1277245637_y_2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2214554"/>
            <a:ext cx="4143404" cy="3381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histrev.ucoz.ru/drevnij/per1_files/image005.jpg"/>
          <p:cNvPicPr>
            <a:picLocks noGrp="1"/>
          </p:cNvPicPr>
          <p:nvPr>
            <p:ph idx="1"/>
          </p:nvPr>
        </p:nvPicPr>
        <p:blipFill>
          <a:blip r:embed="rId2" cstate="print"/>
          <a:srcRect t="3896"/>
          <a:stretch>
            <a:fillRect/>
          </a:stretch>
        </p:blipFill>
        <p:spPr bwMode="auto">
          <a:xfrm>
            <a:off x="1071538" y="1000108"/>
            <a:ext cx="6858048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Папирус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://www.lookandtravel.ru/wp-content/uploads/2010/03/Papirus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357298"/>
            <a:ext cx="4429156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haengegarten.de/bilder/pergament3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1500174"/>
            <a:ext cx="3500462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</TotalTime>
  <Words>138</Words>
  <Application>Microsoft Office PowerPoint</Application>
  <PresentationFormat>Экран (4:3)</PresentationFormat>
  <Paragraphs>33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Электронное письмо</vt:lpstr>
      <vt:lpstr>Здравствуйте дети, на столе у меня лист бумаги, на котором я нарисовал рисунок специальными чернилами.</vt:lpstr>
      <vt:lpstr>Сейчас я хорошо прогрею этот лист бумаги.</vt:lpstr>
      <vt:lpstr>Ребята я нанес этот рисунок необычными чернилами. Они называются симпатическими, это значит невидимые.</vt:lpstr>
      <vt:lpstr>Вопрос.</vt:lpstr>
      <vt:lpstr>Чем писали люди в разные времена</vt:lpstr>
      <vt:lpstr>Первобытные люди</vt:lpstr>
      <vt:lpstr>Слайд 8</vt:lpstr>
      <vt:lpstr>Папирус</vt:lpstr>
      <vt:lpstr>Древние славяне</vt:lpstr>
      <vt:lpstr>Слайд 11</vt:lpstr>
      <vt:lpstr>Гусиное перо</vt:lpstr>
      <vt:lpstr>Ласло Йозеф Биро </vt:lpstr>
      <vt:lpstr>В 1943 году, июне месяце, была запатентована первая ручка 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Чем писали люди в разные времена.</dc:title>
  <dc:creator>Юрий</dc:creator>
  <cp:lastModifiedBy>User</cp:lastModifiedBy>
  <cp:revision>8</cp:revision>
  <dcterms:created xsi:type="dcterms:W3CDTF">2013-03-25T16:43:53Z</dcterms:created>
  <dcterms:modified xsi:type="dcterms:W3CDTF">2013-11-27T06:23:59Z</dcterms:modified>
</cp:coreProperties>
</file>