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6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5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23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9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8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0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86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2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6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3C9A-F81B-43FF-B2AB-6B8D9CFB155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428B-2BCD-4088-BE48-87EA35EFA5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2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8395" y="412790"/>
            <a:ext cx="1043048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Презентация проектной деятельности </a:t>
            </a:r>
          </a:p>
          <a:p>
            <a:pPr algn="ctr"/>
            <a:r>
              <a:rPr lang="ru-RU" sz="4400" b="1" cap="none" spc="0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с детьми среднего дошкольного возраста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85536" y="2499420"/>
            <a:ext cx="33105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cap="none" spc="0" dirty="0" smtClean="0">
                <a:ln w="22225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Почта</a:t>
            </a:r>
            <a:endParaRPr lang="ru-RU" dirty="0">
              <a:ln w="22225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1639" y="4815840"/>
            <a:ext cx="4587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Воспитатели: Мухина Людмила Юрьевна</a:t>
            </a:r>
          </a:p>
          <a:p>
            <a:r>
              <a:rPr lang="ru-RU" dirty="0" smtClean="0"/>
              <a:t>                          </a:t>
            </a:r>
            <a:r>
              <a:rPr lang="ru-RU" dirty="0" err="1" smtClean="0"/>
              <a:t>Шакалова</a:t>
            </a:r>
            <a:r>
              <a:rPr lang="ru-RU" dirty="0" smtClean="0"/>
              <a:t> Анна Геннадьевна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82557" y="6007685"/>
            <a:ext cx="2408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Санкт-Петербург </a:t>
            </a:r>
          </a:p>
          <a:p>
            <a:pPr algn="ctr"/>
            <a:r>
              <a:rPr lang="ru-RU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5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920" y="901557"/>
            <a:ext cx="1028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Цель:</a:t>
            </a:r>
          </a:p>
          <a:p>
            <a:r>
              <a:rPr lang="ru-RU" dirty="0" smtClean="0"/>
              <a:t>Познакомить детей с работой почты; расширять представления о труде работников почты (почтальон, оператор-приёмщик, телеграфист,  сортировщик, шофер); закреплять умение правильного использования в игре предметов-заместителей.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3920" y="2609636"/>
            <a:ext cx="102433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Задачи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 smtClean="0"/>
              <a:t>Речевое развитие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Расширение объема словаря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Уточнение значения слова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Расширение связей между словами в тематике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i="1" dirty="0" smtClean="0"/>
              <a:t>Социально-коммуникативное и </a:t>
            </a:r>
            <a:r>
              <a:rPr lang="ru-RU" i="1" dirty="0"/>
              <a:t>познавательное </a:t>
            </a:r>
            <a:r>
              <a:rPr lang="ru-RU" i="1" dirty="0" smtClean="0"/>
              <a:t>развитие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Познакомить детей с работой почты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Расширять представления детей о труде работников почты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Формировать правильное взаимоотношение детей в коллективе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dirty="0" smtClean="0"/>
              <a:t>Воспитывать доброжелательность, культуру поведения в общественных  местах, готовность прийти на помощь, умение слушать друг друга</a:t>
            </a:r>
          </a:p>
        </p:txBody>
      </p:sp>
    </p:spTree>
    <p:extLst>
      <p:ext uri="{BB962C8B-B14F-4D97-AF65-F5344CB8AC3E}">
        <p14:creationId xmlns:p14="http://schemas.microsoft.com/office/powerpoint/2010/main" val="7895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70847" y="285888"/>
            <a:ext cx="4809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Предварительная работа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1338" y="975374"/>
            <a:ext cx="11016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Проведение беседы: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Знакомство с работой почты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Расширение представлений детей о труде работников почты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правильное взаимоотношение детей в коллективе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Воспитание доброжелательности, культуры поведения в общественных  местах, готовности прийти на помощь, умения слушать друг друга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Просмотр мультфильма «Снеговик-почтовик»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6406" y="3234520"/>
            <a:ext cx="6405588" cy="334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930" b="-1"/>
          <a:stretch/>
        </p:blipFill>
        <p:spPr>
          <a:xfrm>
            <a:off x="7335749" y="1063375"/>
            <a:ext cx="4353636" cy="3643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54500" y="421087"/>
            <a:ext cx="377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Содержательная часть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789" y="2547568"/>
            <a:ext cx="6417483" cy="3609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4050" y="1345828"/>
            <a:ext cx="6582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Рисование по замыслу: «Подарок на Новый год от Деда Мороза»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6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54500" y="421087"/>
            <a:ext cx="377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Содержательная часть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4050" y="1345828"/>
            <a:ext cx="6582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Рисование по замыслу: «Подарок на Новый год от Деда Мороза»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2498" y="2074459"/>
            <a:ext cx="7380117" cy="40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54500" y="421087"/>
            <a:ext cx="377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Содержательная часть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4050" y="1345828"/>
            <a:ext cx="6582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Проведение театрализованной игры «Почтальон»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95"/>
          <a:stretch/>
        </p:blipFill>
        <p:spPr>
          <a:xfrm rot="5400000">
            <a:off x="7746177" y="2589175"/>
            <a:ext cx="4380235" cy="30039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957390" y="2685166"/>
            <a:ext cx="4421208" cy="29308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99535" y="2654314"/>
            <a:ext cx="4343316" cy="299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5772" y="504966"/>
            <a:ext cx="2265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Итоговая часть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87856" y="1910687"/>
            <a:ext cx="92258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Самостоятельная  деятельность детей и родителей: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Поход на почту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Приобретение новогодней открытки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Рассматривание и обсуждение родителей с детьми работы почты и почтовых работников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Совместное заполнение открытки с поздравлением для друга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Размещение открытки в импровизированный групповой почтовый ящик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Распаковка «почтового ящика» и вручение открыток адресатам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0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240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Sveta</cp:lastModifiedBy>
  <cp:revision>10</cp:revision>
  <dcterms:created xsi:type="dcterms:W3CDTF">2014-12-09T09:52:00Z</dcterms:created>
  <dcterms:modified xsi:type="dcterms:W3CDTF">2014-12-09T11:13:26Z</dcterms:modified>
</cp:coreProperties>
</file>