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9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2520-FD7D-458D-9B7E-D8A1B007A30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9717F-F888-47EF-A0C9-892AB13C42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Грибы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младшая группа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51870"/>
            <a:ext cx="3206130" cy="32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Люда\Картинки и анимашки\КАРТИНКИ\лягушк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36198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218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1844824"/>
            <a:ext cx="3240087" cy="370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16216" y="4869160"/>
            <a:ext cx="936104" cy="9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84168" y="5229200"/>
            <a:ext cx="959195" cy="10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04248" y="5301208"/>
            <a:ext cx="936104" cy="9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  <p:pic>
        <p:nvPicPr>
          <p:cNvPr id="8" name="Picture 4" descr="Магические свойства растений - осин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3168352" cy="641063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67744" y="4509120"/>
            <a:ext cx="1388012" cy="212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4"/>
          </a:xfrm>
          <a:prstGeom prst="rect">
            <a:avLst/>
          </a:prstGeom>
        </p:spPr>
      </p:pic>
      <p:pic>
        <p:nvPicPr>
          <p:cNvPr id="9" name="Picture 2" descr="Изучаем деревья. Берёза - Babyblog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625"/>
          <a:stretch>
            <a:fillRect/>
          </a:stretch>
        </p:blipFill>
        <p:spPr bwMode="auto">
          <a:xfrm>
            <a:off x="1619672" y="620688"/>
            <a:ext cx="4536504" cy="5981228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8"/>
          <a:stretch>
            <a:fillRect/>
          </a:stretch>
        </p:blipFill>
        <p:spPr bwMode="auto">
          <a:xfrm>
            <a:off x="1331640" y="5229200"/>
            <a:ext cx="101358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1837978" cy="183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998373" cy="261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4" y="3717032"/>
            <a:ext cx="2122834" cy="275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590" b="99602" l="1455" r="97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253614" cy="296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92280" y="692696"/>
            <a:ext cx="1407989" cy="1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404664"/>
            <a:ext cx="1388012" cy="212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8"/>
          <a:stretch>
            <a:fillRect/>
          </a:stretch>
        </p:blipFill>
        <p:spPr bwMode="auto">
          <a:xfrm>
            <a:off x="1619672" y="2708920"/>
            <a:ext cx="101358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19872" y="332656"/>
            <a:ext cx="2122834" cy="275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1998373" cy="261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0518E-7 L 0.38889 0.548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42 0.55343 L -0.00782 0.0525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Грибы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</dc:title>
  <dc:creator>Настя</dc:creator>
  <cp:lastModifiedBy>Настя</cp:lastModifiedBy>
  <cp:revision>5</cp:revision>
  <dcterms:created xsi:type="dcterms:W3CDTF">2014-10-23T19:00:10Z</dcterms:created>
  <dcterms:modified xsi:type="dcterms:W3CDTF">2014-10-23T19:45:43Z</dcterms:modified>
</cp:coreProperties>
</file>