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231C-7438-4DE7-8143-A48AF04CBF97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6E95-4E26-486F-BEE3-9DA35AD2C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89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E231C-7438-4DE7-8143-A48AF04CBF97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86E95-4E26-486F-BEE3-9DA35AD2C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9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3200" smtClean="0">
                <a:solidFill>
                  <a:srgbClr val="660066"/>
                </a:solidFill>
              </a:rPr>
              <a:t>Музыкально-дидактическая игра</a:t>
            </a:r>
            <a:br>
              <a:rPr lang="ru-RU" altLang="ru-RU" sz="3200" smtClean="0">
                <a:solidFill>
                  <a:srgbClr val="660066"/>
                </a:solidFill>
              </a:rPr>
            </a:br>
            <a:r>
              <a:rPr lang="ru-RU" altLang="ru-RU" sz="3200" smtClean="0">
                <a:solidFill>
                  <a:srgbClr val="660066"/>
                </a:solidFill>
              </a:rPr>
              <a:t>на развитие тембрового слуха  </a:t>
            </a:r>
            <a:br>
              <a:rPr lang="ru-RU" altLang="ru-RU" sz="3200" smtClean="0">
                <a:solidFill>
                  <a:srgbClr val="660066"/>
                </a:solidFill>
              </a:rPr>
            </a:br>
            <a:r>
              <a:rPr lang="ru-RU" altLang="ru-RU" sz="3200" smtClean="0">
                <a:solidFill>
                  <a:srgbClr val="660066"/>
                </a:solidFill>
              </a:rPr>
              <a:t>«Что звучит?»</a:t>
            </a:r>
            <a:endParaRPr lang="es-ES" altLang="ru-RU" sz="3200" smtClean="0">
              <a:solidFill>
                <a:srgbClr val="660066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8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9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Колокольчик</a:t>
            </a:r>
            <a:endParaRPr lang="ru-RU" altLang="ru-RU" smtClean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Барабан</a:t>
            </a:r>
            <a:endParaRPr lang="ru-RU" altLang="ru-RU" smtClean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9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Балалайка</a:t>
            </a:r>
            <a:endParaRPr lang="ru-RU" altLang="ru-RU" smtClean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8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Скрипка</a:t>
            </a:r>
            <a:endParaRPr lang="ru-RU" altLang="ru-RU" smtClean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4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Фортепиано</a:t>
            </a:r>
            <a:endParaRPr lang="ru-RU" altLang="ru-RU" smtClean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0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«Угадай-ка»</a:t>
            </a:r>
            <a:endParaRPr lang="ru-RU" smtClean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87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Музыкально-дидактическая игра на развитие тембрового слуха   «Что звучит?»</vt:lpstr>
      <vt:lpstr>Презентация PowerPoint</vt:lpstr>
      <vt:lpstr>Колокольчик</vt:lpstr>
      <vt:lpstr>Барабан</vt:lpstr>
      <vt:lpstr>Балалайка</vt:lpstr>
      <vt:lpstr>Скрипка</vt:lpstr>
      <vt:lpstr>Фортепиано</vt:lpstr>
      <vt:lpstr>«Угадай-ка»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Музыкально-дидактическая игра на развитие тембрового слуха   «Что звучит?»</dc:title>
  <dc:creator>музыканты</dc:creator>
  <cp:lastModifiedBy>музыканты</cp:lastModifiedBy>
  <cp:revision>1</cp:revision>
  <dcterms:created xsi:type="dcterms:W3CDTF">2015-01-29T08:46:41Z</dcterms:created>
  <dcterms:modified xsi:type="dcterms:W3CDTF">2015-01-29T08:46:41Z</dcterms:modified>
</cp:coreProperties>
</file>