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9" r:id="rId2"/>
    <p:sldId id="267" r:id="rId3"/>
    <p:sldId id="257" r:id="rId4"/>
    <p:sldId id="259" r:id="rId5"/>
    <p:sldId id="260" r:id="rId6"/>
    <p:sldId id="262" r:id="rId7"/>
    <p:sldId id="26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286A5-68AB-4687-9E2E-AEB5F2C2081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97E5-B39F-4206-9EB5-40E252EF4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9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297E5-B39F-4206-9EB5-40E252EF49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297E5-B39F-4206-9EB5-40E252EF49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6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3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9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2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4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0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8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4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000">
              <a:srgbClr val="002266"/>
            </a:gs>
            <a:gs pos="0">
              <a:schemeClr val="tx1">
                <a:lumMod val="85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8426-B9B9-4C89-95C7-449CA0FBE05A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DF26-8617-4E93-A9D9-F866FCA3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99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2000" dirty="0"/>
              <a:t>д</a:t>
            </a:r>
            <a:r>
              <a:rPr lang="ru-RU" sz="2000" dirty="0" smtClean="0"/>
              <a:t>етский сад №66 комбинированного вида</a:t>
            </a:r>
          </a:p>
          <a:p>
            <a:pPr algn="ctr"/>
            <a:r>
              <a:rPr lang="ru-RU" sz="2000" dirty="0" smtClean="0"/>
              <a:t>Кировского района г. Санкт-Петербурга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0310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Мастер-класс </a:t>
            </a:r>
          </a:p>
          <a:p>
            <a:pPr algn="ctr"/>
            <a:r>
              <a:rPr lang="ru-RU" sz="3200" dirty="0" smtClean="0"/>
              <a:t>рисование на наждачной бумаге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Автор составитель </a:t>
            </a:r>
          </a:p>
          <a:p>
            <a:pPr algn="ctr"/>
            <a:r>
              <a:rPr lang="ru-RU" sz="3200" dirty="0" smtClean="0"/>
              <a:t>педагог дополнительного образования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Богданова Светлана Александровна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51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Нетрадиционное рисование</a:t>
            </a:r>
            <a:br>
              <a:rPr lang="ru-RU" sz="4800" b="1" dirty="0" smtClean="0"/>
            </a:br>
            <a:r>
              <a:rPr lang="ru-RU" sz="4800" b="1" dirty="0" smtClean="0"/>
              <a:t> в детском саду</a:t>
            </a:r>
            <a:endParaRPr lang="ru-RU" sz="4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71517" cy="408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5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Рисование для ребенка - это возможность высказать свой взгляд на мир, и в то же время - способ освоения мира.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34046"/>
            <a:ext cx="3744416" cy="250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043638" cy="247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88865"/>
            <a:ext cx="3672408" cy="244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Необычное применение можно найти и для наждачной бумаги. Дети очень любят рисовать мелками на асфальте.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36884"/>
            <a:ext cx="3081533" cy="256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905716" cy="2606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03"/>
            <a:ext cx="8229600" cy="1143000"/>
          </a:xfrm>
        </p:spPr>
        <p:txBody>
          <a:bodyPr/>
          <a:lstStyle/>
          <a:p>
            <a:r>
              <a:rPr lang="ru-RU" dirty="0" smtClean="0"/>
              <a:t>Как рисуют на наждачной бумаге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Наждачная бумага </a:t>
            </a:r>
            <a:r>
              <a:rPr lang="ru-RU" sz="2400" dirty="0" err="1" smtClean="0"/>
              <a:t>фактурна</a:t>
            </a:r>
            <a:r>
              <a:rPr lang="ru-RU" sz="2400" dirty="0" smtClean="0"/>
              <a:t>. Она чуть просвечивает под нанесенными на нее пятнами и штрихами, создавая иллюзию объемного рисунка. А карандаш, скользя по «</a:t>
            </a:r>
            <a:r>
              <a:rPr lang="ru-RU" sz="2400" dirty="0" err="1" smtClean="0"/>
              <a:t>наждачке</a:t>
            </a:r>
            <a:r>
              <a:rPr lang="ru-RU" sz="2400" dirty="0" smtClean="0"/>
              <a:t>», оставляет на ней необычно яркий цвет. Поэтому рисунки на наждачной бумаге получаются неожиданно эффектными и бархатистыми. 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61873"/>
            <a:ext cx="3816424" cy="323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Какие необходимы материалы для работы с наждачной бумагой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*Наждачная бумага</a:t>
            </a:r>
          </a:p>
          <a:p>
            <a:pPr marL="0" indent="0">
              <a:buNone/>
            </a:pPr>
            <a:r>
              <a:rPr lang="ru-RU" dirty="0" smtClean="0"/>
              <a:t>*Цветные карандаши</a:t>
            </a:r>
          </a:p>
          <a:p>
            <a:pPr marL="0" indent="0">
              <a:buNone/>
            </a:pPr>
            <a:r>
              <a:rPr lang="ru-RU" dirty="0" smtClean="0"/>
              <a:t>(восковые мелки)</a:t>
            </a:r>
          </a:p>
          <a:p>
            <a:pPr marL="0" indent="0">
              <a:buNone/>
            </a:pPr>
            <a:r>
              <a:rPr lang="ru-RU" dirty="0" smtClean="0"/>
              <a:t>*Ластик</a:t>
            </a:r>
          </a:p>
          <a:p>
            <a:pPr marL="0" indent="0">
              <a:buNone/>
            </a:pPr>
            <a:r>
              <a:rPr lang="ru-RU" dirty="0" smtClean="0"/>
              <a:t>*Кисть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423151"/>
            <a:ext cx="2160240" cy="1619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2379216" cy="178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871" y="3501008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755579" cy="175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 Меры осторожности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1110"/>
            <a:ext cx="51125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Соблюдайте осторожность! Берегите пальцы, когда будете растирать мягкую пастель на поверхности наждачной бумаги, — при этом очень легко оцарапать кожу. Кисть </a:t>
            </a:r>
            <a:r>
              <a:rPr lang="ru-RU" dirty="0"/>
              <a:t>н</a:t>
            </a:r>
            <a:r>
              <a:rPr lang="ru-RU" dirty="0" smtClean="0"/>
              <a:t>ужна, чтобы сметать пыль и крошки от ластика. Особенно если работает ребенок.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146" y="3933056"/>
            <a:ext cx="3361408" cy="267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390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185</Words>
  <Application>Microsoft Office PowerPoint</Application>
  <PresentationFormat>Экран (4:3)</PresentationFormat>
  <Paragraphs>26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Нетрадиционное рисование  в детском саду</vt:lpstr>
      <vt:lpstr>Рисование для ребенка - это возможность высказать свой взгляд на мир, и в то же время - способ освоения мира. </vt:lpstr>
      <vt:lpstr>Необычное применение можно найти и для наждачной бумаги. Дети очень любят рисовать мелками на асфальте. </vt:lpstr>
      <vt:lpstr>Как рисуют на наждачной бумаге</vt:lpstr>
      <vt:lpstr> Какие необходимы материалы для работы с наждачной бумагой </vt:lpstr>
      <vt:lpstr> Меры осторожности</vt:lpstr>
      <vt:lpstr>Презентация PowerPoint</vt:lpstr>
    </vt:vector>
  </TitlesOfParts>
  <Company>Marriott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Userone</cp:lastModifiedBy>
  <cp:revision>16</cp:revision>
  <dcterms:created xsi:type="dcterms:W3CDTF">2014-01-29T17:55:22Z</dcterms:created>
  <dcterms:modified xsi:type="dcterms:W3CDTF">2014-12-17T15:53:53Z</dcterms:modified>
</cp:coreProperties>
</file>