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9" r:id="rId11"/>
    <p:sldId id="270" r:id="rId12"/>
    <p:sldId id="271" r:id="rId13"/>
    <p:sldId id="272" r:id="rId14"/>
    <p:sldId id="273" r:id="rId15"/>
    <p:sldId id="282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34888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i="1" u="sng" dirty="0" smtClean="0">
                <a:solidFill>
                  <a:srgbClr val="FF0000"/>
                </a:solidFill>
                <a:latin typeface="Constantia" pitchFamily="18" charset="0"/>
              </a:rPr>
              <a:t>Презентация </a:t>
            </a:r>
            <a:endParaRPr lang="ru-RU" sz="8800" b="1" i="1" u="sng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6712"/>
            <a:ext cx="9144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4704"/>
            <a:ext cx="914400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4704"/>
            <a:ext cx="914400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92696"/>
            <a:ext cx="914400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92696"/>
            <a:ext cx="914400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5578" y="0"/>
            <a:ext cx="6877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u="sng" dirty="0" smtClean="0"/>
              <a:t>Список использованных источников:</a:t>
            </a:r>
            <a:endParaRPr lang="ru-RU" sz="3200" b="1" i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- </a:t>
            </a:r>
            <a:r>
              <a:rPr lang="ru-RU" sz="2800" b="1" i="1" dirty="0" err="1" smtClean="0"/>
              <a:t>Коломеец</a:t>
            </a:r>
            <a:r>
              <a:rPr lang="ru-RU" sz="2800" b="1" i="1" dirty="0" smtClean="0"/>
              <a:t> </a:t>
            </a:r>
            <a:r>
              <a:rPr lang="ru-RU" sz="2800" b="1" i="1" dirty="0" smtClean="0"/>
              <a:t>Н.В. «Формирование культуры безопасного поведения у детей 3-7 лет</a:t>
            </a:r>
            <a:r>
              <a:rPr lang="ru-RU" sz="2800" b="1" i="1" dirty="0" smtClean="0"/>
              <a:t>»</a:t>
            </a:r>
          </a:p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- Загадки </a:t>
            </a:r>
            <a:r>
              <a:rPr lang="ru-RU" sz="2800" b="1" i="1" dirty="0" smtClean="0"/>
              <a:t>о животных жарких стран</a:t>
            </a:r>
            <a:r>
              <a:rPr lang="ru-RU" sz="2800" b="1" i="1" dirty="0" smtClean="0"/>
              <a:t>.</a:t>
            </a:r>
          </a:p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- Дошкольная </a:t>
            </a:r>
            <a:r>
              <a:rPr lang="ru-RU" sz="2800" b="1" i="1" dirty="0" smtClean="0"/>
              <a:t>педагогика №7- 2012г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00808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u="sng" dirty="0" smtClean="0">
                <a:solidFill>
                  <a:srgbClr val="FF0000"/>
                </a:solidFill>
                <a:latin typeface="Constantia" pitchFamily="18" charset="0"/>
              </a:rPr>
              <a:t>Спасибо за внимание!</a:t>
            </a:r>
            <a:endParaRPr lang="ru-RU" sz="8800" b="1" i="1" u="sng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0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Сюжетно-ролевая игра "Отдых на море"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6876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/>
              <a:t>Цель</a:t>
            </a:r>
            <a:r>
              <a:rPr lang="ru-RU" sz="2800" b="1" i="1" dirty="0" smtClean="0"/>
              <a:t>: Закрепить с детьми знание правил и мер безопасного поведения на </a:t>
            </a:r>
            <a:r>
              <a:rPr lang="ru-RU" sz="2800" b="1" i="1" dirty="0" smtClean="0"/>
              <a:t>воде</a:t>
            </a:r>
          </a:p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u="sng" dirty="0" smtClean="0"/>
              <a:t>Программное содержание: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1. Формировать элементарные представление о безопасном поведении на воде,</a:t>
            </a:r>
            <a:br>
              <a:rPr lang="ru-RU" sz="2800" b="1" i="1" dirty="0" smtClean="0"/>
            </a:br>
            <a:r>
              <a:rPr lang="ru-RU" sz="2800" b="1" i="1" dirty="0" smtClean="0"/>
              <a:t>2. Закрепить знания о способах оказания помощи утопающему, закрепить знания детей о правилах безопасного пребывания на солнце</a:t>
            </a:r>
            <a:br>
              <a:rPr lang="ru-RU" sz="2800" b="1" i="1" dirty="0" smtClean="0"/>
            </a:br>
            <a:r>
              <a:rPr lang="ru-RU" sz="2800" b="1" i="1" dirty="0" smtClean="0"/>
              <a:t>3. Воспитывать умение вести себя правильно в чрезвычайной ситуации.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u="sng" dirty="0" smtClean="0"/>
              <a:t>Оборудование: 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стульчики, штурвал, канат, , спасательный круг, коврики, фуражка для капитана, буйки, знак «купаться разрешено» ,синее "море", красный спасательный жилет, картинки животных жарких стран, пальмы, игрушки, головные уборы для отдыхающих, халат и колпак для врача.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/>
              <a:t>Ход </a:t>
            </a:r>
            <a:r>
              <a:rPr lang="ru-RU" sz="3200" b="1" i="1" u="sng" dirty="0" smtClean="0"/>
              <a:t>игры:</a:t>
            </a:r>
            <a:endParaRPr lang="ru-RU" sz="3200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48681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Воспитатель читает стихотворение:</a:t>
            </a:r>
            <a:br>
              <a:rPr lang="ru-RU" sz="2000" b="1" i="1" dirty="0" smtClean="0"/>
            </a:br>
            <a:r>
              <a:rPr lang="ru-RU" sz="2000" b="1" i="1" dirty="0" smtClean="0"/>
              <a:t>Что такое лето?</a:t>
            </a:r>
            <a:br>
              <a:rPr lang="ru-RU" sz="2000" b="1" i="1" dirty="0" smtClean="0"/>
            </a:br>
            <a:r>
              <a:rPr lang="ru-RU" sz="2000" b="1" i="1" dirty="0" smtClean="0"/>
              <a:t>Это много света</a:t>
            </a:r>
            <a:br>
              <a:rPr lang="ru-RU" sz="2000" b="1" i="1" dirty="0" smtClean="0"/>
            </a:br>
            <a:r>
              <a:rPr lang="ru-RU" sz="2000" b="1" i="1" dirty="0" smtClean="0"/>
              <a:t>Это поле, это лес,</a:t>
            </a:r>
            <a:br>
              <a:rPr lang="ru-RU" sz="2000" b="1" i="1" dirty="0" smtClean="0"/>
            </a:br>
            <a:r>
              <a:rPr lang="ru-RU" sz="2000" b="1" i="1" dirty="0" smtClean="0"/>
              <a:t>Это тысячи чудес!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u="sng" dirty="0" smtClean="0"/>
              <a:t>Воспитатель</a:t>
            </a:r>
            <a:r>
              <a:rPr lang="ru-RU" sz="2000" b="1" i="1" dirty="0" smtClean="0"/>
              <a:t>: Летом тепло и даже жарко, поэтому многие люди будут отдыхать на море, у реки, озера или пруда. Давайте и мы с вами отправимся в путешествие по морю. А для этого построим корабль.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Дети с помощью воспитателя строят корабль из </a:t>
            </a:r>
            <a:r>
              <a:rPr lang="ru-RU" sz="2000" b="1" i="1" dirty="0" smtClean="0"/>
              <a:t>стульчиков</a:t>
            </a:r>
          </a:p>
          <a:p>
            <a:endParaRPr lang="ru-RU" sz="2000" b="1" i="1" dirty="0" smtClean="0"/>
          </a:p>
          <a:p>
            <a:r>
              <a:rPr lang="ru-RU" sz="2000" b="1" i="1" u="sng" dirty="0" smtClean="0"/>
              <a:t>Воспитатель</a:t>
            </a:r>
            <a:r>
              <a:rPr lang="ru-RU" sz="2000" b="1" i="1" dirty="0" smtClean="0"/>
              <a:t>: А круг, канат не забыли взять?</a:t>
            </a:r>
            <a:br>
              <a:rPr lang="ru-RU" sz="2000" b="1" i="1" dirty="0" smtClean="0"/>
            </a:br>
            <a:r>
              <a:rPr lang="ru-RU" sz="2000" b="1" i="1" u="sng" dirty="0" smtClean="0"/>
              <a:t>Дети</a:t>
            </a:r>
            <a:r>
              <a:rPr lang="ru-RU" sz="2000" b="1" i="1" dirty="0" smtClean="0"/>
              <a:t>: Не забыли, взяли.</a:t>
            </a:r>
            <a:br>
              <a:rPr lang="ru-RU" sz="2000" b="1" i="1" dirty="0" smtClean="0"/>
            </a:br>
            <a:r>
              <a:rPr lang="ru-RU" sz="2000" b="1" i="1" u="sng" dirty="0" smtClean="0"/>
              <a:t>Воспитатель</a:t>
            </a:r>
            <a:r>
              <a:rPr lang="ru-RU" sz="2000" b="1" i="1" dirty="0" smtClean="0"/>
              <a:t>: А для чего нам нужен круг и канат?</a:t>
            </a:r>
            <a:br>
              <a:rPr lang="ru-RU" sz="2000" b="1" i="1" dirty="0" smtClean="0"/>
            </a:br>
            <a:r>
              <a:rPr lang="ru-RU" sz="2000" b="1" i="1" u="sng" dirty="0" smtClean="0"/>
              <a:t>Дети</a:t>
            </a:r>
            <a:r>
              <a:rPr lang="ru-RU" sz="2000" b="1" i="1" dirty="0" smtClean="0"/>
              <a:t>: Чтобы спасти человека, если он будет тонуть.</a:t>
            </a:r>
            <a:br>
              <a:rPr lang="ru-RU" sz="2000" b="1" i="1" dirty="0" smtClean="0"/>
            </a:br>
            <a:r>
              <a:rPr lang="ru-RU" sz="2000" b="1" i="1" u="sng" dirty="0" smtClean="0"/>
              <a:t>Воспитатель</a:t>
            </a:r>
            <a:r>
              <a:rPr lang="ru-RU" sz="2000" b="1" i="1" dirty="0" smtClean="0"/>
              <a:t>: Верно. без этого нельзя ходить </a:t>
            </a:r>
            <a:r>
              <a:rPr lang="ru-RU" sz="2000" b="1" i="1" dirty="0" err="1" smtClean="0"/>
              <a:t>купаться!а</a:t>
            </a:r>
            <a:r>
              <a:rPr lang="ru-RU" sz="2000" b="1" i="1" dirty="0" smtClean="0"/>
              <a:t> еще без взрослых нельзя заходить в воду!</a:t>
            </a:r>
            <a:br>
              <a:rPr lang="ru-RU" sz="2000" b="1" i="1" dirty="0" smtClean="0"/>
            </a:br>
            <a:r>
              <a:rPr lang="ru-RU" sz="2000" b="1" i="1" u="sng" dirty="0" smtClean="0"/>
              <a:t>Капитан</a:t>
            </a:r>
            <a:r>
              <a:rPr lang="ru-RU" sz="2000" b="1" i="1" dirty="0" smtClean="0"/>
              <a:t>: отдает команду. Занимайте свои места на корабле. Корабль отплывает. Отдать швартовые, поднять якорь!</a:t>
            </a:r>
            <a:br>
              <a:rPr lang="ru-RU" sz="2000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Корабль «плывет» Дети поют песню «</a:t>
            </a:r>
            <a:r>
              <a:rPr lang="ru-RU" sz="2000" b="1" i="1" dirty="0" err="1" smtClean="0"/>
              <a:t>Чунга-чанга</a:t>
            </a:r>
            <a:r>
              <a:rPr lang="ru-RU" sz="2000" b="1" i="1" dirty="0" smtClean="0"/>
              <a:t>». В конце песни выставить знак «Купаться разрешено» и буйки</a:t>
            </a:r>
            <a:r>
              <a:rPr lang="ru-RU" sz="2000" b="1" i="1" dirty="0" smtClean="0"/>
              <a:t>.</a:t>
            </a:r>
          </a:p>
          <a:p>
            <a:endParaRPr lang="ru-RU" sz="2000" b="1" i="1" dirty="0" smtClean="0"/>
          </a:p>
          <a:p>
            <a:r>
              <a:rPr lang="ru-RU" sz="2000" b="1" i="1" u="sng" dirty="0" smtClean="0"/>
              <a:t>Воспитатель</a:t>
            </a:r>
            <a:r>
              <a:rPr lang="ru-RU" sz="2000" b="1" i="1" dirty="0" smtClean="0"/>
              <a:t>: Посмотрите ребята, чудесное местечко, это пляж, можно причалить, искупаться и позагорать.</a:t>
            </a:r>
            <a:br>
              <a:rPr lang="ru-RU" sz="2000" b="1" i="1" dirty="0" smtClean="0"/>
            </a:br>
            <a:r>
              <a:rPr lang="ru-RU" sz="2000" b="1" i="1" u="sng" dirty="0" smtClean="0"/>
              <a:t>Капитан:</a:t>
            </a:r>
            <a:r>
              <a:rPr lang="ru-RU" sz="2000" b="1" i="1" dirty="0" smtClean="0"/>
              <a:t> Причалить к берегу! Бросить якорь!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Воспитатель с детьми «выходит на берег» и объясняет, что это пляж и купаться можно только на пляже, так как это специально оборудованное для купания место. В этом месте проверено и очищено дно, подготовлен берег, дежурят спасатели, медработник, место для купания огорожено буйками, за которые заплывать нельзя.</a:t>
            </a:r>
            <a:br>
              <a:rPr lang="ru-RU" sz="2000" b="1" i="1" dirty="0" smtClean="0"/>
            </a:br>
            <a:r>
              <a:rPr lang="ru-RU" sz="2000" b="1" i="1" dirty="0" smtClean="0"/>
              <a:t>Выбираем, кто будет дежурить на вышке и наблюдать за купающимися т.е. (спасателя)</a:t>
            </a:r>
            <a:br>
              <a:rPr lang="ru-RU" sz="2000" b="1" i="1" dirty="0" smtClean="0"/>
            </a:br>
            <a:r>
              <a:rPr lang="ru-RU" sz="2000" b="1" i="1" dirty="0" smtClean="0"/>
              <a:t>В случае опасности он бросится на помощь, взяв спасательный круг. Ребенок – спасатель надевает красный спасательный жилет.</a:t>
            </a:r>
            <a:br>
              <a:rPr lang="ru-RU" sz="2000" b="1" i="1" dirty="0" smtClean="0"/>
            </a:br>
            <a:r>
              <a:rPr lang="ru-RU" sz="2000" b="1" i="1" u="sng" dirty="0" smtClean="0"/>
              <a:t>Воспитатель</a:t>
            </a:r>
            <a:r>
              <a:rPr lang="ru-RU" sz="2000" b="1" i="1" dirty="0" smtClean="0"/>
              <a:t>: А Аня С будет медсестрой, которая дежурит на пляже и наблюдает, чтобы отдыхающие не получили солнечного ожога.</a:t>
            </a:r>
            <a:br>
              <a:rPr lang="ru-RU" sz="2000" b="1" i="1" dirty="0" smtClean="0"/>
            </a:br>
            <a:endParaRPr lang="ru-RU" sz="20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Дети, давайте покажем, как мы сюда приплыли на корабле, а сейчас давайте поплаваем как настоящие пловцы! Злата. заходи в море и покажи нам, как ты </a:t>
            </a:r>
            <a:r>
              <a:rPr lang="ru-RU" sz="2400" b="1" i="1" dirty="0" err="1" smtClean="0"/>
              <a:t>плаваешь!А</a:t>
            </a:r>
            <a:r>
              <a:rPr lang="ru-RU" sz="2400" b="1" i="1" dirty="0" smtClean="0"/>
              <a:t> мы пока позагораем!</a:t>
            </a:r>
            <a:br>
              <a:rPr lang="ru-RU" sz="2400" b="1" i="1" dirty="0" smtClean="0"/>
            </a:br>
            <a:r>
              <a:rPr lang="ru-RU" sz="2400" b="1" i="1" u="sng" dirty="0" smtClean="0"/>
              <a:t>Воспитатель</a:t>
            </a:r>
            <a:r>
              <a:rPr lang="ru-RU" sz="2400" b="1" i="1" dirty="0" smtClean="0"/>
              <a:t>: - Ребята, можно долго находится на солнышке?</a:t>
            </a:r>
            <a:br>
              <a:rPr lang="ru-RU" sz="2400" b="1" i="1" dirty="0" smtClean="0"/>
            </a:br>
            <a:r>
              <a:rPr lang="ru-RU" sz="2400" b="1" i="1" u="sng" dirty="0" smtClean="0"/>
              <a:t>Дети</a:t>
            </a:r>
            <a:r>
              <a:rPr lang="ru-RU" sz="2400" b="1" i="1" dirty="0" smtClean="0"/>
              <a:t>: - Нет.</a:t>
            </a:r>
            <a:br>
              <a:rPr lang="ru-RU" sz="2400" b="1" i="1" dirty="0" smtClean="0"/>
            </a:br>
            <a:r>
              <a:rPr lang="ru-RU" sz="2400" b="1" i="1" u="sng" dirty="0" smtClean="0"/>
              <a:t>Воспитатель</a:t>
            </a:r>
            <a:r>
              <a:rPr lang="ru-RU" sz="2400" b="1" i="1" dirty="0" smtClean="0"/>
              <a:t>: - Почему?</a:t>
            </a:r>
            <a:br>
              <a:rPr lang="ru-RU" sz="2400" b="1" i="1" dirty="0" smtClean="0"/>
            </a:br>
            <a:r>
              <a:rPr lang="ru-RU" sz="2400" b="1" i="1" u="sng" dirty="0" smtClean="0"/>
              <a:t>Дети</a:t>
            </a:r>
            <a:r>
              <a:rPr lang="ru-RU" sz="2400" b="1" i="1" dirty="0" smtClean="0"/>
              <a:t>: - Можно получить солнечный удар и ожоги на коже.</a:t>
            </a:r>
            <a:br>
              <a:rPr lang="ru-RU" sz="2400" b="1" i="1" dirty="0" smtClean="0"/>
            </a:br>
            <a:r>
              <a:rPr lang="ru-RU" sz="2400" b="1" i="1" u="sng" dirty="0" smtClean="0"/>
              <a:t>Воспитатель</a:t>
            </a:r>
            <a:r>
              <a:rPr lang="ru-RU" sz="2400" b="1" i="1" dirty="0" smtClean="0"/>
              <a:t>: Уважаемые туристы, отдохнув и искупавшись, займите свои места на палубе. Наше путешествие продолжается.</a:t>
            </a:r>
            <a:br>
              <a:rPr lang="ru-RU" sz="2400" b="1" i="1" dirty="0" smtClean="0"/>
            </a:br>
            <a:r>
              <a:rPr lang="ru-RU" sz="2400" b="1" i="1" u="sng" dirty="0" smtClean="0"/>
              <a:t>Капитан</a:t>
            </a:r>
            <a:r>
              <a:rPr lang="ru-RU" sz="2400" b="1" i="1" dirty="0" smtClean="0"/>
              <a:t>: Поднять якорь! Отдать швартовые! Курс на жаркие страны!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/>
              <a:t>Во время «путешествия» воспитатель читает стихи-загадки о животных жарких стран. Ставятся пальмы и мольберт с картинками животных</a:t>
            </a:r>
            <a:endParaRPr lang="ru-RU" sz="2000" b="1" i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2696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/>
              <a:t>Носом-шлангом великан</a:t>
            </a:r>
            <a:br>
              <a:rPr lang="ru-RU" sz="2000" b="1" i="1" dirty="0" smtClean="0"/>
            </a:br>
            <a:r>
              <a:rPr lang="ru-RU" sz="2000" b="1" i="1" dirty="0" smtClean="0"/>
              <a:t>Моется, как в душе.</a:t>
            </a:r>
            <a:br>
              <a:rPr lang="ru-RU" sz="2000" b="1" i="1" dirty="0" smtClean="0"/>
            </a:br>
            <a:r>
              <a:rPr lang="ru-RU" sz="2000" b="1" i="1" dirty="0" smtClean="0"/>
              <a:t>Этот житель жарких стран</a:t>
            </a:r>
            <a:br>
              <a:rPr lang="ru-RU" sz="2000" b="1" i="1" dirty="0" smtClean="0"/>
            </a:br>
            <a:r>
              <a:rPr lang="ru-RU" sz="2000" b="1" i="1" dirty="0" smtClean="0"/>
              <a:t>Всех крупней на суше. (</a:t>
            </a:r>
            <a:r>
              <a:rPr lang="ru-RU" sz="2000" b="1" i="1" dirty="0" smtClean="0">
                <a:solidFill>
                  <a:srgbClr val="C00000"/>
                </a:solidFill>
              </a:rPr>
              <a:t>Слон</a:t>
            </a:r>
            <a:r>
              <a:rPr lang="ru-RU" sz="2000" b="1" i="1" dirty="0" smtClean="0"/>
              <a:t>)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Вот живой подъемный кран,</a:t>
            </a:r>
            <a:br>
              <a:rPr lang="ru-RU" sz="2000" b="1" i="1" dirty="0" smtClean="0"/>
            </a:br>
            <a:r>
              <a:rPr lang="ru-RU" sz="2000" b="1" i="1" dirty="0" smtClean="0"/>
              <a:t>Обитатель жарких стран.</a:t>
            </a:r>
            <a:br>
              <a:rPr lang="ru-RU" sz="2000" b="1" i="1" dirty="0" smtClean="0"/>
            </a:br>
            <a:r>
              <a:rPr lang="ru-RU" sz="2000" b="1" i="1" dirty="0" smtClean="0"/>
              <a:t>Со стволов многоэтажных</a:t>
            </a:r>
            <a:br>
              <a:rPr lang="ru-RU" sz="2000" b="1" i="1" dirty="0" smtClean="0"/>
            </a:br>
            <a:r>
              <a:rPr lang="ru-RU" sz="2000" b="1" i="1" dirty="0" smtClean="0"/>
              <a:t>Рвет и листья, и банан. (</a:t>
            </a:r>
            <a:r>
              <a:rPr lang="ru-RU" sz="2000" b="1" i="1" dirty="0" smtClean="0">
                <a:solidFill>
                  <a:srgbClr val="C00000"/>
                </a:solidFill>
              </a:rPr>
              <a:t>Жираф</a:t>
            </a:r>
            <a:r>
              <a:rPr lang="ru-RU" sz="2000" b="1" i="1" dirty="0" smtClean="0"/>
              <a:t>)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Я лошадка, но не та,</a:t>
            </a:r>
            <a:br>
              <a:rPr lang="ru-RU" sz="2000" b="1" i="1" dirty="0" smtClean="0"/>
            </a:br>
            <a:r>
              <a:rPr lang="ru-RU" sz="2000" b="1" i="1" dirty="0" smtClean="0"/>
              <a:t>Что бежит в упряжке.</a:t>
            </a:r>
            <a:br>
              <a:rPr lang="ru-RU" sz="2000" b="1" i="1" dirty="0" smtClean="0"/>
            </a:br>
            <a:r>
              <a:rPr lang="ru-RU" sz="2000" b="1" i="1" dirty="0" smtClean="0"/>
              <a:t>Я от носа до хвоста</a:t>
            </a:r>
            <a:br>
              <a:rPr lang="ru-RU" sz="2000" b="1" i="1" dirty="0" smtClean="0"/>
            </a:br>
            <a:r>
              <a:rPr lang="ru-RU" sz="2000" b="1" i="1" dirty="0" smtClean="0"/>
              <a:t>В меховой тельняшке. (</a:t>
            </a:r>
            <a:r>
              <a:rPr lang="ru-RU" sz="2000" b="1" i="1" dirty="0" smtClean="0">
                <a:solidFill>
                  <a:srgbClr val="C00000"/>
                </a:solidFill>
              </a:rPr>
              <a:t>Зебра</a:t>
            </a:r>
            <a:r>
              <a:rPr lang="ru-RU" sz="2000" b="1" i="1" dirty="0" smtClean="0"/>
              <a:t>)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Грива для меня - корона.</a:t>
            </a:r>
            <a:br>
              <a:rPr lang="ru-RU" sz="2000" b="1" i="1" dirty="0" smtClean="0"/>
            </a:br>
            <a:r>
              <a:rPr lang="ru-RU" sz="2000" b="1" i="1" dirty="0" smtClean="0"/>
              <a:t>Царь зверей - большая честь.</a:t>
            </a:r>
            <a:br>
              <a:rPr lang="ru-RU" sz="2000" b="1" i="1" dirty="0" smtClean="0"/>
            </a:br>
            <a:r>
              <a:rPr lang="ru-RU" sz="2000" b="1" i="1" dirty="0" smtClean="0"/>
              <a:t>Жалко, нет в саванне трона,</a:t>
            </a:r>
            <a:br>
              <a:rPr lang="ru-RU" sz="2000" b="1" i="1" dirty="0" smtClean="0"/>
            </a:br>
            <a:r>
              <a:rPr lang="ru-RU" sz="2000" b="1" i="1" dirty="0" smtClean="0"/>
              <a:t>Но зато он в цирке есть. (</a:t>
            </a:r>
            <a:r>
              <a:rPr lang="ru-RU" sz="2000" b="1" i="1" dirty="0" smtClean="0">
                <a:solidFill>
                  <a:srgbClr val="C00000"/>
                </a:solidFill>
              </a:rPr>
              <a:t>Лев</a:t>
            </a:r>
            <a:r>
              <a:rPr lang="ru-RU" sz="2000" b="1" i="1" dirty="0" smtClean="0"/>
              <a:t>)</a:t>
            </a:r>
            <a:endParaRPr lang="ru-RU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692697"/>
            <a:ext cx="493204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Ты пловец, быть может, бравый,</a:t>
            </a:r>
            <a:br>
              <a:rPr lang="ru-RU" sz="2000" b="1" i="1" dirty="0" smtClean="0"/>
            </a:br>
            <a:r>
              <a:rPr lang="ru-RU" sz="2000" b="1" i="1" dirty="0" smtClean="0"/>
              <a:t>Только в Ниле с ним не плавай.</a:t>
            </a:r>
            <a:br>
              <a:rPr lang="ru-RU" sz="2000" b="1" i="1" dirty="0" smtClean="0"/>
            </a:br>
            <a:r>
              <a:rPr lang="ru-RU" sz="2000" b="1" i="1" dirty="0" smtClean="0"/>
              <a:t>Этот ящер очень злой,</a:t>
            </a:r>
            <a:br>
              <a:rPr lang="ru-RU" sz="2000" b="1" i="1" dirty="0" smtClean="0"/>
            </a:br>
            <a:r>
              <a:rPr lang="ru-RU" sz="2000" b="1" i="1" dirty="0" smtClean="0"/>
              <a:t>Зубы в ряд торчат пилой. (</a:t>
            </a:r>
            <a:r>
              <a:rPr lang="ru-RU" sz="2000" b="1" i="1" dirty="0" smtClean="0">
                <a:solidFill>
                  <a:srgbClr val="C00000"/>
                </a:solidFill>
              </a:rPr>
              <a:t>Крокодил</a:t>
            </a:r>
            <a:r>
              <a:rPr lang="ru-RU" sz="2000" b="1" i="1" dirty="0" smtClean="0"/>
              <a:t>)</a:t>
            </a:r>
            <a:br>
              <a:rPr lang="ru-RU" sz="2000" b="1" i="1" dirty="0" smtClean="0"/>
            </a:br>
            <a:r>
              <a:rPr lang="ru-RU" sz="1100" b="1" i="1" dirty="0" smtClean="0"/>
              <a:t/>
            </a:r>
            <a:br>
              <a:rPr lang="ru-RU" sz="1100" b="1" i="1" dirty="0" smtClean="0"/>
            </a:br>
            <a:r>
              <a:rPr lang="ru-RU" sz="2000" b="1" i="1" dirty="0" smtClean="0"/>
              <a:t>Какой прелестный полосатик!</a:t>
            </a:r>
            <a:br>
              <a:rPr lang="ru-RU" sz="2000" b="1" i="1" dirty="0" smtClean="0"/>
            </a:br>
            <a:r>
              <a:rPr lang="ru-RU" sz="2000" b="1" i="1" dirty="0" smtClean="0"/>
              <a:t>Красивый, миленький </a:t>
            </a:r>
            <a:r>
              <a:rPr lang="ru-RU" sz="2000" b="1" i="1" dirty="0" err="1" smtClean="0"/>
              <a:t>усатик</a:t>
            </a:r>
            <a:r>
              <a:rPr lang="ru-RU" sz="2000" b="1" i="1" dirty="0" smtClean="0"/>
              <a:t>.</a:t>
            </a:r>
            <a:br>
              <a:rPr lang="ru-RU" sz="2000" b="1" i="1" dirty="0" smtClean="0"/>
            </a:br>
            <a:r>
              <a:rPr lang="ru-RU" sz="2000" b="1" i="1" dirty="0" smtClean="0"/>
              <a:t>Вот симпатичная зверушка -</a:t>
            </a:r>
            <a:br>
              <a:rPr lang="ru-RU" sz="2000" b="1" i="1" dirty="0" smtClean="0"/>
            </a:br>
            <a:r>
              <a:rPr lang="ru-RU" sz="2000" b="1" i="1" dirty="0" smtClean="0"/>
              <a:t>Большая мягкая игрушка.</a:t>
            </a:r>
            <a:br>
              <a:rPr lang="ru-RU" sz="2000" b="1" i="1" dirty="0" smtClean="0"/>
            </a:br>
            <a:r>
              <a:rPr lang="ru-RU" sz="2000" b="1" i="1" dirty="0" smtClean="0"/>
              <a:t>Но киска – не для детских игр,</a:t>
            </a:r>
            <a:br>
              <a:rPr lang="ru-RU" sz="2000" b="1" i="1" dirty="0" smtClean="0"/>
            </a:br>
            <a:r>
              <a:rPr lang="ru-RU" sz="2000" b="1" i="1" dirty="0" smtClean="0"/>
              <a:t>Ведь не котёнок – это…(</a:t>
            </a:r>
            <a:r>
              <a:rPr lang="ru-RU" sz="2000" b="1" i="1" dirty="0" smtClean="0">
                <a:solidFill>
                  <a:srgbClr val="C00000"/>
                </a:solidFill>
              </a:rPr>
              <a:t>тигр</a:t>
            </a:r>
            <a:r>
              <a:rPr lang="ru-RU" sz="2000" b="1" i="1" dirty="0" smtClean="0"/>
              <a:t>)</a:t>
            </a:r>
          </a:p>
          <a:p>
            <a:r>
              <a:rPr lang="ru-RU" sz="800" b="1" i="1" dirty="0" smtClean="0"/>
              <a:t/>
            </a:r>
            <a:br>
              <a:rPr lang="ru-RU" sz="800" b="1" i="1" dirty="0" smtClean="0"/>
            </a:br>
            <a:r>
              <a:rPr lang="ru-RU" sz="2000" b="1" i="1" dirty="0" smtClean="0"/>
              <a:t>Я на двух ногах скачу,</a:t>
            </a:r>
            <a:br>
              <a:rPr lang="ru-RU" sz="2000" b="1" i="1" dirty="0" smtClean="0"/>
            </a:br>
            <a:r>
              <a:rPr lang="ru-RU" sz="2000" b="1" i="1" dirty="0" smtClean="0"/>
              <a:t>Деток бросить не хочу,</a:t>
            </a:r>
            <a:br>
              <a:rPr lang="ru-RU" sz="2000" b="1" i="1" dirty="0" smtClean="0"/>
            </a:br>
            <a:r>
              <a:rPr lang="ru-RU" sz="2000" b="1" i="1" dirty="0" smtClean="0"/>
              <a:t>Я их в сумочку беру.</a:t>
            </a:r>
            <a:br>
              <a:rPr lang="ru-RU" sz="2000" b="1" i="1" dirty="0" smtClean="0"/>
            </a:br>
            <a:r>
              <a:rPr lang="ru-RU" sz="2000" b="1" i="1" dirty="0" smtClean="0"/>
              <a:t>Кто я? – Мама ...(</a:t>
            </a:r>
            <a:r>
              <a:rPr lang="ru-RU" sz="2000" b="1" i="1" dirty="0" smtClean="0">
                <a:solidFill>
                  <a:srgbClr val="C00000"/>
                </a:solidFill>
              </a:rPr>
              <a:t>Кенгуру</a:t>
            </a:r>
            <a:r>
              <a:rPr lang="ru-RU" sz="2000" b="1" i="1" dirty="0" smtClean="0"/>
              <a:t>)</a:t>
            </a:r>
          </a:p>
          <a:p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Чьи ужимки без труда</a:t>
            </a:r>
            <a:br>
              <a:rPr lang="ru-RU" sz="2000" b="1" i="1" dirty="0" smtClean="0"/>
            </a:br>
            <a:r>
              <a:rPr lang="ru-RU" sz="2000" b="1" i="1" dirty="0" smtClean="0"/>
              <a:t>Повторяет детвора?</a:t>
            </a:r>
            <a:br>
              <a:rPr lang="ru-RU" sz="2000" b="1" i="1" dirty="0" smtClean="0"/>
            </a:br>
            <a:r>
              <a:rPr lang="ru-RU" sz="2000" b="1" i="1" dirty="0" smtClean="0"/>
              <a:t>Кто живёт среди лиан?</a:t>
            </a:r>
            <a:br>
              <a:rPr lang="ru-RU" sz="2000" b="1" i="1" dirty="0" smtClean="0"/>
            </a:br>
            <a:r>
              <a:rPr lang="ru-RU" sz="2000" b="1" i="1" dirty="0" smtClean="0"/>
              <a:t>Стая диких ...(</a:t>
            </a:r>
            <a:r>
              <a:rPr lang="ru-RU" sz="2000" b="1" i="1" dirty="0" smtClean="0">
                <a:solidFill>
                  <a:srgbClr val="C00000"/>
                </a:solidFill>
              </a:rPr>
              <a:t>обезьян</a:t>
            </a:r>
            <a:r>
              <a:rPr lang="ru-RU" sz="2000" b="1" i="1" dirty="0" smtClean="0"/>
              <a:t>!)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/>
              <a:t>Воспитатель:</a:t>
            </a:r>
            <a:r>
              <a:rPr lang="ru-RU" sz="2000" b="1" i="1" dirty="0" smtClean="0"/>
              <a:t> Ребята вот мы и приплыли в жаркие страны. Посмотрите ребята, какие животные здесь обитают. Давайте мы их сейчас изобразим.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1. Встали в круг и покажем, как ходит слон.</a:t>
            </a:r>
            <a:br>
              <a:rPr lang="ru-RU" sz="2000" b="1" i="1" dirty="0" smtClean="0"/>
            </a:br>
            <a:r>
              <a:rPr lang="ru-RU" sz="2000" b="1" i="1" dirty="0" smtClean="0"/>
              <a:t>2. Как обезьяна лазит за бананами.</a:t>
            </a:r>
            <a:br>
              <a:rPr lang="ru-RU" sz="2000" b="1" i="1" dirty="0" smtClean="0"/>
            </a:br>
            <a:r>
              <a:rPr lang="ru-RU" sz="2000" b="1" i="1" dirty="0" smtClean="0"/>
              <a:t>3. А сейчас покажем рычащего тигра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smtClean="0"/>
              <a:t>4. Как прыгает кенгуру.</a:t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u="sng" dirty="0" smtClean="0"/>
              <a:t>Воспитатель</a:t>
            </a:r>
            <a:r>
              <a:rPr lang="ru-RU" sz="2000" b="1" i="1" dirty="0" smtClean="0"/>
              <a:t>: Хорошо, молодцы. Ребята, но здесь не только животные обитают, но и живут люди, которые танцуют красивый танец, который называется «Ламбада». Давайте и мы попробуем его станцевать.</a:t>
            </a:r>
            <a:br>
              <a:rPr lang="ru-RU" sz="2000" b="1" i="1" dirty="0" smtClean="0"/>
            </a:br>
            <a:r>
              <a:rPr lang="ru-RU" sz="2000" b="1" i="1" dirty="0" smtClean="0"/>
              <a:t>Танец «Ламбада»</a:t>
            </a:r>
            <a:br>
              <a:rPr lang="ru-RU" sz="2000" b="1" i="1" dirty="0" smtClean="0"/>
            </a:br>
            <a:r>
              <a:rPr lang="ru-RU" sz="2000" b="1" i="1" u="sng" dirty="0" smtClean="0"/>
              <a:t>Воспитатель</a:t>
            </a:r>
            <a:r>
              <a:rPr lang="ru-RU" sz="2000" b="1" i="1" dirty="0" smtClean="0"/>
              <a:t>: Ну что ж отдохнули пора и в обратный путь.</a:t>
            </a:r>
            <a:br>
              <a:rPr lang="ru-RU" sz="2000" b="1" i="1" dirty="0" smtClean="0"/>
            </a:br>
            <a:r>
              <a:rPr lang="ru-RU" sz="2000" b="1" i="1" u="sng" dirty="0" smtClean="0"/>
              <a:t>Капитан</a:t>
            </a:r>
            <a:r>
              <a:rPr lang="ru-RU" sz="2000" b="1" i="1" dirty="0" smtClean="0"/>
              <a:t>: Поднять якорь! Отдать швартовые! Курс на обратный путь!</a:t>
            </a:r>
            <a:br>
              <a:rPr lang="ru-RU" sz="2000" b="1" i="1" dirty="0" smtClean="0"/>
            </a:br>
            <a:r>
              <a:rPr lang="ru-RU" sz="2000" b="1" i="1" u="sng" dirty="0" smtClean="0"/>
              <a:t>Воспитатель</a:t>
            </a:r>
            <a:r>
              <a:rPr lang="ru-RU" sz="2000" b="1" i="1" dirty="0" smtClean="0"/>
              <a:t>: Ой, смотрите, «человек» в воде! скорей бросайте спасительный круг!</a:t>
            </a:r>
            <a:br>
              <a:rPr lang="ru-RU" sz="2000" b="1" i="1" dirty="0" smtClean="0"/>
            </a:br>
            <a:r>
              <a:rPr lang="ru-RU" sz="2000" b="1" i="1" u="sng" dirty="0" smtClean="0"/>
              <a:t>Капитан:</a:t>
            </a:r>
            <a:r>
              <a:rPr lang="ru-RU" sz="2000" b="1" i="1" dirty="0" smtClean="0"/>
              <a:t> Человек за бортом! Бросить спасательный </a:t>
            </a:r>
            <a:r>
              <a:rPr lang="ru-RU" sz="2000" b="1" i="1" dirty="0" err="1" smtClean="0"/>
              <a:t>круг!Спасатели</a:t>
            </a:r>
            <a:r>
              <a:rPr lang="ru-RU" sz="2000" b="1" i="1" dirty="0" smtClean="0"/>
              <a:t> бросают спасательный круг на канате и вытаскивают, спасают Машу. Медсестра Аня оказывает при помощи воспитателя и детей первую помощь.</a:t>
            </a:r>
            <a:endParaRPr lang="ru-RU" sz="2000" b="1" i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/>
              <a:t>Воспитатель</a:t>
            </a:r>
            <a:r>
              <a:rPr lang="ru-RU" sz="2000" b="1" i="1" dirty="0" smtClean="0"/>
              <a:t>: Ребята, этого никогда не случится, если вы и ваши друзья, будете соблюдать правила поведения на воде. Ну а если вдруг, по какой-то причине, человек окажется за бортом, ему можно помочь, если бросить спасательный круг, надувной матрас, бревно, палку, доску, даже мяч. Самим вам не надо бросаться в воду. Вы можете помочь тонущему, если будете громко кричать «Человек тонет!» и позовете на помощь взрослых.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А для того чтобы хорошо запомнить предмет, с помощью которых можно спасти утопающего, мы с вами выучим стихотворение:</a:t>
            </a:r>
            <a:br>
              <a:rPr lang="ru-RU" sz="2000" b="1" i="1" dirty="0" smtClean="0"/>
            </a:br>
            <a:r>
              <a:rPr lang="ru-RU" sz="2000" b="1" i="1" dirty="0" smtClean="0"/>
              <a:t>Если в речке тонет кто-то,</a:t>
            </a:r>
            <a:br>
              <a:rPr lang="ru-RU" sz="2000" b="1" i="1" dirty="0" smtClean="0"/>
            </a:br>
            <a:r>
              <a:rPr lang="ru-RU" sz="2000" b="1" i="1" dirty="0" smtClean="0"/>
              <a:t>Если он идет на дно,</a:t>
            </a:r>
            <a:br>
              <a:rPr lang="ru-RU" sz="2000" b="1" i="1" dirty="0" smtClean="0"/>
            </a:br>
            <a:r>
              <a:rPr lang="ru-RU" sz="2000" b="1" i="1" dirty="0" smtClean="0"/>
              <a:t>Кинь ему веревку, круг,</a:t>
            </a:r>
            <a:br>
              <a:rPr lang="ru-RU" sz="2000" b="1" i="1" dirty="0" smtClean="0"/>
            </a:br>
            <a:r>
              <a:rPr lang="ru-RU" sz="2000" b="1" i="1" dirty="0" smtClean="0"/>
              <a:t>Палку, доску иль бревно…</a:t>
            </a:r>
            <a:br>
              <a:rPr lang="ru-RU" sz="2000" b="1" i="1" dirty="0" smtClean="0"/>
            </a:br>
            <a:r>
              <a:rPr lang="ru-RU" sz="2000" b="1" i="1" u="sng" dirty="0" smtClean="0"/>
              <a:t>Воспитатель:</a:t>
            </a:r>
            <a:r>
              <a:rPr lang="ru-RU" sz="2000" b="1" i="1" dirty="0" smtClean="0"/>
              <a:t> - Теперь, мы с вами хорошо знаем правила поведения на воде, и наш корабль благополучно вернулся из путешествия!</a:t>
            </a:r>
            <a:br>
              <a:rPr lang="ru-RU" sz="2000" b="1" i="1" dirty="0" smtClean="0"/>
            </a:br>
            <a:r>
              <a:rPr lang="ru-RU" sz="2000" b="1" i="1" dirty="0" smtClean="0"/>
              <a:t>Давайте, поблагодарим спасателей и медсестру за оказанную помощь! И спустимся с корабля на берег.</a:t>
            </a:r>
            <a:br>
              <a:rPr lang="ru-RU" sz="2000" b="1" i="1" dirty="0" smtClean="0"/>
            </a:br>
            <a:r>
              <a:rPr lang="ru-RU" sz="2000" b="1" i="1" dirty="0" smtClean="0"/>
              <a:t>На этом наша игра закончилась, всем большое спасибо.</a:t>
            </a:r>
            <a:endParaRPr lang="ru-RU" sz="20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267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Оборудование:  стульчики, штурвал, канат, , спасательный круг, коврики, фуражка для капитана, буйки, знак «купаться разрешено» ,синее "море", красный спасательный жилет, картинки животных жарких стран, пальмы, игрушки, головные уборы для отдыхающих, халат и колпак для врача.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9</cp:revision>
  <dcterms:created xsi:type="dcterms:W3CDTF">2014-11-19T17:56:09Z</dcterms:created>
  <dcterms:modified xsi:type="dcterms:W3CDTF">2014-11-25T11:14:10Z</dcterms:modified>
</cp:coreProperties>
</file>