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6D44-80F0-4562-8CE8-12CFC7DBB5A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6139-0308-4C89-8D37-DABB77D6F5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1" y="0"/>
            <a:ext cx="9001156" cy="6858000"/>
          </a:xfrm>
          <a:prstGeom prst="rect">
            <a:avLst/>
          </a:prstGeom>
          <a:noFill/>
        </p:spPr>
      </p:pic>
      <p:pic>
        <p:nvPicPr>
          <p:cNvPr id="5124" name="Picture 4" descr="Цветные карандаши, фото от 21 октября vorotil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650085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71802" y="1500174"/>
            <a:ext cx="3286148" cy="33575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иагональная полоса 5"/>
          <p:cNvSpPr/>
          <p:nvPr/>
        </p:nvSpPr>
        <p:spPr>
          <a:xfrm rot="20258457">
            <a:off x="4988782" y="547395"/>
            <a:ext cx="1182466" cy="922586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10800000">
            <a:off x="6286512" y="1428736"/>
            <a:ext cx="1428760" cy="1071570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6359186">
            <a:off x="4855184" y="5013413"/>
            <a:ext cx="1428760" cy="1071570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10244800">
            <a:off x="2500298" y="4786322"/>
            <a:ext cx="1428760" cy="1071570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4986968">
            <a:off x="2244617" y="797989"/>
            <a:ext cx="1428760" cy="1071570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1712976">
            <a:off x="1379814" y="2432388"/>
            <a:ext cx="1565355" cy="1012272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1285852" y="3929066"/>
            <a:ext cx="1928826" cy="1000132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4111042">
            <a:off x="6491313" y="3571302"/>
            <a:ext cx="1428760" cy="1071570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://im1-tub-ru.yandex.net/i?id=c0fdcf7d5e60cd1ca2b749d7ef0240a7-32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714884"/>
            <a:ext cx="18669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1" y="0"/>
            <a:ext cx="9001156" cy="6858000"/>
          </a:xfrm>
          <a:prstGeom prst="rect">
            <a:avLst/>
          </a:prstGeom>
          <a:noFill/>
        </p:spPr>
      </p:pic>
      <p:pic>
        <p:nvPicPr>
          <p:cNvPr id="19458" name="Picture 2" descr="&quot;Детские презентации&quot; - Детская презентация Рисуем цыпленка - viki.rdf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19125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Капля 5"/>
          <p:cNvSpPr/>
          <p:nvPr/>
        </p:nvSpPr>
        <p:spPr>
          <a:xfrm rot="4176008">
            <a:off x="2342003" y="1352539"/>
            <a:ext cx="2000264" cy="135732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6500287">
            <a:off x="4263755" y="3377236"/>
            <a:ext cx="2000264" cy="135732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2333871">
            <a:off x="4920939" y="2185156"/>
            <a:ext cx="2000264" cy="135732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378616">
            <a:off x="2112454" y="2776302"/>
            <a:ext cx="2000264" cy="135732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93198">
            <a:off x="3835985" y="1144745"/>
            <a:ext cx="2000264" cy="135732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871830">
            <a:off x="3042539" y="3724934"/>
            <a:ext cx="2000264" cy="135732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9058" y="271462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im2-tub-ru.yandex.net/i?id=8588a346fa2de9ddc8f3f0cd665bd640-69-144&amp;n=33&amp;h=210"/>
          <p:cNvPicPr>
            <a:picLocks noChangeAspect="1" noChangeArrowheads="1"/>
          </p:cNvPicPr>
          <p:nvPr/>
        </p:nvPicPr>
        <p:blipFill>
          <a:blip r:embed="rId3"/>
          <a:srcRect r="41071"/>
          <a:stretch>
            <a:fillRect/>
          </a:stretch>
        </p:blipFill>
        <p:spPr bwMode="auto">
          <a:xfrm>
            <a:off x="857224" y="4143380"/>
            <a:ext cx="2214578" cy="214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1" y="0"/>
            <a:ext cx="9001156" cy="6858000"/>
          </a:xfrm>
          <a:prstGeom prst="rect">
            <a:avLst/>
          </a:prstGeom>
          <a:noFill/>
        </p:spPr>
      </p:pic>
      <p:pic>
        <p:nvPicPr>
          <p:cNvPr id="17410" name="Picture 2" descr="Поле с ма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666071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21506" name="Picture 2" descr="Стена ВКонтакте"/>
          <p:cNvPicPr>
            <a:picLocks noChangeAspect="1" noChangeArrowheads="1"/>
          </p:cNvPicPr>
          <p:nvPr/>
        </p:nvPicPr>
        <p:blipFill>
          <a:blip r:embed="rId3"/>
          <a:srcRect l="21109" r="19288" b="43708"/>
          <a:stretch>
            <a:fillRect/>
          </a:stretch>
        </p:blipFill>
        <p:spPr bwMode="auto">
          <a:xfrm>
            <a:off x="2143108" y="642918"/>
            <a:ext cx="4714908" cy="2857520"/>
          </a:xfrm>
          <a:prstGeom prst="rect">
            <a:avLst/>
          </a:prstGeom>
          <a:noFill/>
        </p:spPr>
      </p:pic>
      <p:sp>
        <p:nvSpPr>
          <p:cNvPr id="8" name="Капля 7"/>
          <p:cNvSpPr/>
          <p:nvPr/>
        </p:nvSpPr>
        <p:spPr>
          <a:xfrm>
            <a:off x="2143108" y="4286256"/>
            <a:ext cx="45719" cy="4571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687499">
            <a:off x="3214678" y="3929066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687499">
            <a:off x="4871306" y="4150694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687499">
            <a:off x="4085487" y="4865074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8687499">
            <a:off x="6371504" y="3864940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687499">
            <a:off x="2442414" y="4722197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8687499">
            <a:off x="6014315" y="4793635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0" name="Picture 6" descr="http://im3-tub-ru.yandex.net/i?id=206b9de67143846dc22b373a914a87f3-96-144&amp;n=33&amp;h=2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200025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482" name="Picture 2" descr="http://im2-tub-ru.yandex.net/i?id=c119500603ee0390a692f40fdc8d40e4-35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14818"/>
            <a:ext cx="2171700" cy="2000251"/>
          </a:xfrm>
          <a:prstGeom prst="rect">
            <a:avLst/>
          </a:prstGeom>
          <a:noFill/>
        </p:spPr>
      </p:pic>
      <p:pic>
        <p:nvPicPr>
          <p:cNvPr id="20494" name="Picture 14" descr="Лягушки - Животный мир - Клипарты PNG - Клипарты у Анны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857232"/>
            <a:ext cx="6191250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носка-облако 18"/>
          <p:cNvSpPr/>
          <p:nvPr/>
        </p:nvSpPr>
        <p:spPr>
          <a:xfrm>
            <a:off x="5429256" y="5214950"/>
            <a:ext cx="3357586" cy="1428760"/>
          </a:xfrm>
          <a:prstGeom prst="cloudCallout">
            <a:avLst>
              <a:gd name="adj1" fmla="val -18888"/>
              <a:gd name="adj2" fmla="val 13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Нужны положительные эмоции Fermer.Ru - Фермер.Ру - Главный фермерский портал - все о бизнесе в сельском хозяйстве. Форум ферм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14974" cy="27860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softEdge rad="63500"/>
          </a:effectLst>
        </p:spPr>
      </p:pic>
      <p:pic>
        <p:nvPicPr>
          <p:cNvPr id="24584" name="Picture 8" descr="http://im0-tub-ru.yandex.net/i?id=f9ca93015f0d45a4bf30a254b643d4ca-57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1104900" cy="2000251"/>
          </a:xfrm>
          <a:prstGeom prst="rect">
            <a:avLst/>
          </a:prstGeom>
          <a:noFill/>
        </p:spPr>
      </p:pic>
      <p:pic>
        <p:nvPicPr>
          <p:cNvPr id="24590" name="Picture 14" descr="http://im1-tub-ru.yandex.net/i?id=73bb798f9d0142e624658c215e2f732a-51-144&amp;n=33&amp;h=2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2000264" cy="2786069"/>
          </a:xfrm>
          <a:prstGeom prst="rect">
            <a:avLst/>
          </a:prstGeom>
          <a:noFill/>
        </p:spPr>
      </p:pic>
      <p:pic>
        <p:nvPicPr>
          <p:cNvPr id="24582" name="Picture 6" descr="http://im1-tub-ru.yandex.net/i?id=ca2004ffbb1e5325efd4da44384e013b-74-144&amp;n=33&amp;h=2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500570"/>
            <a:ext cx="2324100" cy="2000251"/>
          </a:xfrm>
          <a:prstGeom prst="rect">
            <a:avLst/>
          </a:prstGeom>
          <a:noFill/>
        </p:spPr>
      </p:pic>
      <p:sp>
        <p:nvSpPr>
          <p:cNvPr id="14" name="Капля 13"/>
          <p:cNvSpPr/>
          <p:nvPr/>
        </p:nvSpPr>
        <p:spPr>
          <a:xfrm rot="18687499">
            <a:off x="2442414" y="2650496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8687499">
            <a:off x="6157190" y="2436181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4" descr="Лягушки - Животный мир - Клипарты PNG - Клипарты у Анны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28" y="3643314"/>
            <a:ext cx="3143272" cy="2786082"/>
          </a:xfrm>
          <a:prstGeom prst="rect">
            <a:avLst/>
          </a:prstGeom>
          <a:noFill/>
        </p:spPr>
      </p:pic>
      <p:sp>
        <p:nvSpPr>
          <p:cNvPr id="16" name="Капля 15"/>
          <p:cNvSpPr/>
          <p:nvPr/>
        </p:nvSpPr>
        <p:spPr>
          <a:xfrm rot="18687499">
            <a:off x="4871306" y="3221999"/>
            <a:ext cx="500066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шаблон &quot;Маленький художник&quot; &quot; PixelBrush - Портал о диза…"/>
          <p:cNvPicPr>
            <a:picLocks noChangeAspect="1" noChangeArrowheads="1"/>
          </p:cNvPicPr>
          <p:nvPr/>
        </p:nvPicPr>
        <p:blipFill>
          <a:blip r:embed="rId2"/>
          <a:srcRect r="47500"/>
          <a:stretch>
            <a:fillRect/>
          </a:stretch>
        </p:blipFill>
        <p:spPr bwMode="auto">
          <a:xfrm>
            <a:off x="1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6</cp:revision>
  <dcterms:created xsi:type="dcterms:W3CDTF">2014-11-23T18:02:53Z</dcterms:created>
  <dcterms:modified xsi:type="dcterms:W3CDTF">2014-11-23T19:00:49Z</dcterms:modified>
</cp:coreProperties>
</file>