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8" r:id="rId8"/>
    <p:sldId id="267" r:id="rId9"/>
    <p:sldId id="261" r:id="rId10"/>
    <p:sldId id="269" r:id="rId11"/>
    <p:sldId id="270" r:id="rId12"/>
    <p:sldId id="262" r:id="rId13"/>
    <p:sldId id="263" r:id="rId14"/>
    <p:sldId id="271" r:id="rId15"/>
    <p:sldId id="264" r:id="rId16"/>
    <p:sldId id="273" r:id="rId17"/>
    <p:sldId id="265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99BE-FC7C-44F7-9E47-BF5BDB50A723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7F1C84-F6E5-4F3A-BD36-4DB5D65A13C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99BE-FC7C-44F7-9E47-BF5BDB50A723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1C84-F6E5-4F3A-BD36-4DB5D65A1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99BE-FC7C-44F7-9E47-BF5BDB50A723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1C84-F6E5-4F3A-BD36-4DB5D65A1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99BE-FC7C-44F7-9E47-BF5BDB50A723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1C84-F6E5-4F3A-BD36-4DB5D65A1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99BE-FC7C-44F7-9E47-BF5BDB50A723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1C84-F6E5-4F3A-BD36-4DB5D65A13C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99BE-FC7C-44F7-9E47-BF5BDB50A723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1C84-F6E5-4F3A-BD36-4DB5D65A13C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99BE-FC7C-44F7-9E47-BF5BDB50A723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1C84-F6E5-4F3A-BD36-4DB5D65A13C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99BE-FC7C-44F7-9E47-BF5BDB50A723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1C84-F6E5-4F3A-BD36-4DB5D65A1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99BE-FC7C-44F7-9E47-BF5BDB50A723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1C84-F6E5-4F3A-BD36-4DB5D65A1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99BE-FC7C-44F7-9E47-BF5BDB50A723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1C84-F6E5-4F3A-BD36-4DB5D65A1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99BE-FC7C-44F7-9E47-BF5BDB50A723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1C84-F6E5-4F3A-BD36-4DB5D65A1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05F99BE-FC7C-44F7-9E47-BF5BDB50A723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B7F1C84-F6E5-4F3A-BD36-4DB5D65A13C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808312"/>
          </a:xfrm>
        </p:spPr>
        <p:txBody>
          <a:bodyPr>
            <a:normAutofit/>
          </a:bodyPr>
          <a:lstStyle/>
          <a:p>
            <a:r>
              <a:rPr lang="ru-RU" sz="56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Особенности краеведческого образования в детском саду</a:t>
            </a:r>
            <a:endParaRPr lang="ru-RU" sz="56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5229200"/>
            <a:ext cx="3520480" cy="14401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Детского сада комбинированного вида № 1951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Медова Наталья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Витальевна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год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68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5527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этнокультурной тематики,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наборы для ручного труда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(кедровые шишки, мох, березовая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кора, чага и др.).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Предметы народной культуры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(блюда, кувшины, деревянные ложки,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тканные скатерти, вышивные и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вязаные салфетки).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Музыкальные инструменты (ложки,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балалайки, гармонь, гусли, колокольчики),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предоставляют детям свободное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для игр, носящих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этнокультурный оттенок. 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860032" y="-1"/>
            <a:ext cx="3600400" cy="21218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60848"/>
            <a:ext cx="3504952" cy="23517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470" y="4511950"/>
            <a:ext cx="4106026" cy="230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9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967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Помещение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украшается декоративной росписью, произведениями искусства, отражающими свободный колорит культуры родного края.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Monotype Corsiva" panose="03010101010201010101" pitchFamily="66" charset="0"/>
              </a:rPr>
              <a:t>Каждое мероприятие по краеведению начинается со слов местных поэтов и песенников, например</a:t>
            </a:r>
            <a:r>
              <a:rPr lang="ru-RU" sz="3200" dirty="0" smtClean="0">
                <a:latin typeface="Monotype Corsiva" panose="03010101010201010101" pitchFamily="66" charset="0"/>
              </a:rPr>
              <a:t>: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348880"/>
            <a:ext cx="8856984" cy="43204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в Ачинске церковь своя –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Казанским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собором зовется,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Построена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встарь при царях –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 нить поколений не рвется…»	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27515"/>
            <a:ext cx="3637911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4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smtClean="0"/>
              <a:t>    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Неотъемлемой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частью каждого народа, его национальной культуры, духовной жизни являются религия, история церкви. Воспитанники знакомятся на занятиях и в повседневной жизни с религиозными верованиями местного населения, историей разных конфессий в крае, рассматривают прошлое храмов и монастырей, жизнь и деяния местных подвижников, причисленных к лику святых и т. д.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История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края, местные события и явления изучаются в единстве трех временных измерений: прошлое – настоящее – будущее. Так, изучая с детьми историю города, они знакомятся с его современным состоянием, а также перспективами обновления и развития. Подобный подход учит ребят более глубоко осмысливать последовательность событий, выявлять причинно-следственные связи, содействует формированию исторического мышления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56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" y="3356992"/>
            <a:ext cx="4950909" cy="3501008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"/>
            <a:ext cx="4716016" cy="32129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0032" cy="33569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0032" y="3068960"/>
            <a:ext cx="4283966" cy="379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967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проблем связанных с изучением ДОУ прошлого родного края, как и истории – разносторонняя оценка событий и явлений прошлого.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Сибирская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 на протяжении веков славится и на Руси, и за рубежом своими ремеслами, сказками, преданиями, которые сохранились еще во многих семьях, поэтому перед коллективом педагогов встала задача: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Как эффективнее организовать общение с родителями, чтобы семья и детский сад осуществляли единый комплекс воспитательных воздействий.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Пришли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общему мнению, что нужно вспомнить о семейной педагогике. Восстановить то, что было разрушено, воскресить прежние отношения в семье. Для этого был организован театр «Сударушка», где дети вместе с родителями ставили русские народные сказки, при чем роли исполняли как дети, так и взрослые. Создали группы по интересам – вышивание, вязание, работа с деревом, изготовление игрушек, поделок и сувениров. Занимаются с детьми в вечернее время два раза в неделю. Организовали фото хрестоматию, которая регулярно пополняется интересными фотографиями, где ярко представлена природа Сибири, ее реки и озера, закаты и рассветы во все времена года. </a:t>
            </a:r>
          </a:p>
        </p:txBody>
      </p:sp>
    </p:spTree>
    <p:extLst>
      <p:ext uri="{BB962C8B-B14F-4D97-AF65-F5344CB8AC3E}">
        <p14:creationId xmlns:p14="http://schemas.microsoft.com/office/powerpoint/2010/main" val="251524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val="364933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4624"/>
            <a:ext cx="8928992" cy="67687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собрании материалов по краеведению привлекаются родители, которые собирают различные данные, например, устанавливают наличие тех или иных старинных предметов, валяющихся по чердакам или хранящихся в «бабушкиных сундуках», а также просматривают старые газеты и пр.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Участие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 собрании краеведческого материала имеет само по себе огромнейшее воспитательное значение. Оно есть уже одна из акций патриотического характера, создающая более высокий уровень духовной культуры.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нашей стране не мало красивых, чистых городов, которые возникли в результате природных ресурсов и профессиональной деятельности человека. Сразу же вспоминаются строки из стихотворения «родина» В. Степанова.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мы Родиной зовем?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мы с тобой растем,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березки у дороги,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 мы идем…»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бы ни высказывал себя народ Сибирский: в танце, песне, в вышивке или в зимних забавах, ясно – это все от души. А душа Сибирская добра и красива.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71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0"/>
            <a:ext cx="5868144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1920" cy="6858000"/>
          </a:xfrm>
        </p:spPr>
      </p:pic>
    </p:spTree>
    <p:extLst>
      <p:ext uri="{BB962C8B-B14F-4D97-AF65-F5344CB8AC3E}">
        <p14:creationId xmlns:p14="http://schemas.microsoft.com/office/powerpoint/2010/main" val="351492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интерес к родному городу и краю, уважение к людям, прививать воспитанникам детского сада надо через интересные занятия по краеведению, досуги,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экскурсии(реальные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виртуальные),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прогулки, беседы, сопровождаемые мульти-медиа презентациями городских достопримечательностей и слайдами, где представлена природа великого и могучего края. Такие формы работы с детьми способствуют формированию у детей представлений о городе, особенностях его основания, истории архитектурных сооружений, развитию интереса к культурному наследию.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4" y="4149080"/>
            <a:ext cx="1627055" cy="24334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4999">
            <a:off x="1085004" y="4531644"/>
            <a:ext cx="2659036" cy="18480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329260"/>
            <a:ext cx="2229715" cy="22297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8112">
            <a:off x="5996606" y="4217923"/>
            <a:ext cx="2907661" cy="218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8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дошкольник получает изначально в семье, через детские книги, радио- и телепередачи, а педагоги детского сада стараются разнообразить работу по краеведению, делая ее более приближенной к систематичной.</a:t>
            </a:r>
          </a:p>
          <a:p>
            <a:pPr marL="0" indent="0"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Процесс познания начинается с того, что более доступно пониманию, с наблюдений над тем, что ближе, виднее, ощутимее. Тем самым изначальные представления и о природе, и об обществе, и об их развитии и взаимосвязи возникают из краеведческих представлений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080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Девизом работы служат слова из стихотворения</a:t>
            </a:r>
            <a:r>
              <a:rPr lang="ru-RU" dirty="0" smtClean="0">
                <a:latin typeface="Monotype Corsiva" panose="03010101010201010101" pitchFamily="66" charset="0"/>
              </a:rPr>
              <a:t>: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419056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Monotype Corsiva" panose="03010101010201010101" pitchFamily="66" charset="0"/>
              </a:rPr>
              <a:t>«…Сибирь моя, ты разная такая.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Monotype Corsiva" panose="03010101010201010101" pitchFamily="66" charset="0"/>
              </a:rPr>
              <a:t>Любовью отвечаешь на любовь,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Monotype Corsiva" panose="03010101010201010101" pitchFamily="66" charset="0"/>
              </a:rPr>
              <a:t>Могучая и нежная, святая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Monotype Corsiva" panose="03010101010201010101" pitchFamily="66" charset="0"/>
              </a:rPr>
              <a:t>Меня благословляешь вновь и вновь…»</a:t>
            </a:r>
          </a:p>
          <a:p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73016"/>
            <a:ext cx="770485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8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Monotype Corsiva" panose="03010101010201010101" pitchFamily="66" charset="0"/>
              </a:rPr>
              <a:t>Содержание работы по краеведению состоит из нескольких направлений</a:t>
            </a:r>
            <a:r>
              <a:rPr lang="ru-RU" sz="3600" dirty="0" smtClean="0">
                <a:latin typeface="Monotype Corsiva" panose="03010101010201010101" pitchFamily="66" charset="0"/>
              </a:rPr>
              <a:t>: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4006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города и края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Культурное наследие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Архитектурно-скульптурный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и края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12776"/>
            <a:ext cx="2736304" cy="1413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19" y="2639470"/>
            <a:ext cx="2088232" cy="13943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71365"/>
            <a:ext cx="3037232" cy="17084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356565"/>
            <a:ext cx="1934953" cy="145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9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5527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dirty="0" smtClean="0"/>
              <a:t>      </a:t>
            </a:r>
            <a:r>
              <a:rPr lang="ru-RU" sz="3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Краеведческое </a:t>
            </a:r>
            <a:r>
              <a:rPr lang="ru-RU" sz="3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последнее время стало неотъемлемой частью </a:t>
            </a:r>
            <a:r>
              <a:rPr lang="ru-RU" sz="3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3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-образовательного процесса детского сада. Например, работая в направлении «Архитектурно-скульптурный облик города и края» сталкиваешься с трудностями в плане восприятия скульптур детьми старшего дошкольного возраста, так как большинство скульптур рассчитаны на восприятие взрослых. Единственный способ – это знакомство со скульптурой малой формы</a:t>
            </a:r>
            <a:r>
              <a:rPr lang="ru-RU" sz="3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1864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9825"/>
            <a:ext cx="6012160" cy="44481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37" y="2409825"/>
            <a:ext cx="4525963" cy="452596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2"/>
            <a:ext cx="6300192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0"/>
            <a:ext cx="2987823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6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4608512" cy="661829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фактором при ознакомлении детей с родным городом и краем является предметно-развивающая среда. Именно в определенном предметно-развивающем пространственном окружении ребенок приобретает идеалы, овладевает культурой и приобретает эстетический вкус.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292" y="1"/>
            <a:ext cx="4588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9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Предметно-развивающая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в группе выполняет две важные функции: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информативную и развивающую.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Организовывая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предметно-развивающее пространство, включается максимальное количество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этноспецифических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предметов (настольный и строительный материал для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конструирования).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308" y="1988840"/>
            <a:ext cx="4709187" cy="48242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3609549" cy="400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5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136</TotalTime>
  <Words>987</Words>
  <Application>Microsoft Office PowerPoint</Application>
  <PresentationFormat>Экран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Исполнительная</vt:lpstr>
      <vt:lpstr>Особенности краеведческого образования в детском саду</vt:lpstr>
      <vt:lpstr>Презентация PowerPoint</vt:lpstr>
      <vt:lpstr>Презентация PowerPoint</vt:lpstr>
      <vt:lpstr>Девизом работы служат слова из стихотворения:</vt:lpstr>
      <vt:lpstr>Содержание работы по краеведению состоит из нескольких направлений: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Каждое мероприятие по краеведению начинается со слов местных поэтов и песенников, например: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краеведческого образования в детском саду</dc:title>
  <dc:creator>Наталья Медова</dc:creator>
  <cp:lastModifiedBy>Наталья Медова</cp:lastModifiedBy>
  <cp:revision>16</cp:revision>
  <dcterms:created xsi:type="dcterms:W3CDTF">2014-03-05T19:17:41Z</dcterms:created>
  <dcterms:modified xsi:type="dcterms:W3CDTF">2014-10-25T16:47:29Z</dcterms:modified>
</cp:coreProperties>
</file>