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2FA924-6CB5-49F9-9821-0D7CE99F6D1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C7285F-385A-42CE-B304-23E88E640A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Презентации в мире животных для детского сада - Все учебники на одном сай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18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344816" cy="129614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Образовательная область «РЕЧЕВОЕ РАЗВИТИЕ»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861048"/>
            <a:ext cx="3363888" cy="57606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7030A0"/>
                </a:solidFill>
              </a:rPr>
              <a:t>Подготовила Е. Полтавская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Шаблон для презентации на тему детский сад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   </a:t>
            </a:r>
            <a:r>
              <a:rPr lang="ru-RU" sz="3200" b="1" dirty="0" smtClean="0">
                <a:solidFill>
                  <a:srgbClr val="7030A0"/>
                </a:solidFill>
              </a:rPr>
              <a:t>В рамках реализации программы «От рождения до школы» образовательная область «Речевое развитие» предполагает решение следующих задач: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Развитие свободного общения с взрослыми и детьми;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Развитие всех компонентов устной речи, практическое овладение нормами речи</a:t>
            </a:r>
            <a:r>
              <a:rPr lang="ru-RU" b="1" dirty="0" smtClean="0">
                <a:solidFill>
                  <a:srgbClr val="FF0000"/>
                </a:solidFill>
              </a:rPr>
              <a:t>;</a:t>
            </a:r>
          </a:p>
          <a:p>
            <a:pPr algn="ctr"/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Шаблоны оформления презентация ссылка на скачи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476672"/>
            <a:ext cx="7169224" cy="5376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Развитие свободного общения с взрослыми и детьми:</a:t>
            </a:r>
          </a:p>
          <a:p>
            <a:r>
              <a:rPr lang="ru-RU" dirty="0" smtClean="0"/>
              <a:t>Поощрение будущих школьников проявлять инициативу с целью получения новых знаний;</a:t>
            </a:r>
          </a:p>
          <a:p>
            <a:r>
              <a:rPr lang="ru-RU" dirty="0" smtClean="0"/>
              <a:t>Совершенствование речи как средства общения;</a:t>
            </a:r>
          </a:p>
          <a:p>
            <a:r>
              <a:rPr lang="ru-RU" dirty="0" smtClean="0"/>
              <a:t>Формирование умения отстаивать свою точку зрения;</a:t>
            </a:r>
          </a:p>
          <a:p>
            <a:r>
              <a:rPr lang="ru-RU" dirty="0" smtClean="0"/>
              <a:t>Помощь детям в освоении форм речевого этикета;</a:t>
            </a:r>
          </a:p>
          <a:p>
            <a:r>
              <a:rPr lang="ru-RU" dirty="0" smtClean="0"/>
              <a:t>Развитие умения содержательно, эмоционально рассказывать сверстникам об интересных фактах и событиях. Поощрение самостоятельности суждений.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Шаблоны оформления презентация ссылка на скачи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488832" cy="178621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Развитие всех компонентов устной речи, практическое овладение нормами речи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Формирование словаря </a:t>
            </a:r>
            <a:r>
              <a:rPr lang="ru-RU" sz="2800" dirty="0" smtClean="0"/>
              <a:t>: работа по обогащению бытового, природоведческого, обществоведческого словаря, поощрение проявлений интереса к смыслу слов, освоение выразительных средств языка.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Шаблоны оформления презентация ссылка на скачи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449144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rgbClr val="7030A0"/>
                </a:solidFill>
              </a:rPr>
              <a:t>Звуковая культура речи: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003232" cy="381642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Совершенствование умения различать на слух и в произношении все звуки родного языка. Отработка дикции;</a:t>
            </a:r>
          </a:p>
          <a:p>
            <a:r>
              <a:rPr lang="ru-RU" sz="3200" dirty="0" smtClean="0"/>
              <a:t>Совершенствование фонематического слуха;</a:t>
            </a:r>
          </a:p>
          <a:p>
            <a:r>
              <a:rPr lang="ru-RU" sz="3200" dirty="0" smtClean="0"/>
              <a:t>Отработка интонационной выразительной речи.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Шаблоны оформления презентация ссылка на скачи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704856" cy="200223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Грамматический строй речи: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204864"/>
            <a:ext cx="8424936" cy="3600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Упражнение детей в согласовании слов в предложении;</a:t>
            </a:r>
          </a:p>
          <a:p>
            <a:r>
              <a:rPr lang="ru-RU" sz="2800" dirty="0" smtClean="0"/>
              <a:t>Совершенствование умения образовывать однокоренные слова;</a:t>
            </a:r>
          </a:p>
          <a:p>
            <a:r>
              <a:rPr lang="ru-RU" sz="2800" dirty="0" smtClean="0"/>
              <a:t>Помощь детям в правильном построении сложноподчиненных предложений, использовании языковых средств для соединения их частей.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Шаблоны оформления презентация ссылка на скачи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93610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связная речь: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Совершенствование диалогической и монологической форм речи;</a:t>
            </a:r>
          </a:p>
          <a:p>
            <a:r>
              <a:rPr lang="ru-RU" sz="2800" dirty="0" smtClean="0"/>
              <a:t>Формирование умения вести диалог с воспитателем, со сверстником;</a:t>
            </a:r>
          </a:p>
          <a:p>
            <a:r>
              <a:rPr lang="ru-RU" sz="2800" dirty="0" smtClean="0"/>
              <a:t>Развитие умения содержательно и выразительно пересказывать литературные тексты, драматизировать их;</a:t>
            </a:r>
          </a:p>
          <a:p>
            <a:r>
              <a:rPr lang="ru-RU" sz="2800" dirty="0" smtClean="0"/>
              <a:t>Совершенствование умения сочинять короткие сказки на заданную тему.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Шаблоны оформления презентация ссылка на скачи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88832" cy="157018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Подготовка к обучению грамоте: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916832"/>
            <a:ext cx="7920880" cy="4557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Формирование представлений о предложении;</a:t>
            </a:r>
          </a:p>
          <a:p>
            <a:r>
              <a:rPr lang="ru-RU" sz="2800" dirty="0" smtClean="0"/>
              <a:t>Упражнения в составлении предложений, членении простых предложений;</a:t>
            </a:r>
          </a:p>
          <a:p>
            <a:r>
              <a:rPr lang="ru-RU" sz="2800" dirty="0" smtClean="0"/>
              <a:t>Формирование умения составлять слова из слогов (устно);</a:t>
            </a:r>
          </a:p>
          <a:p>
            <a:r>
              <a:rPr lang="ru-RU" sz="2800" dirty="0" smtClean="0"/>
              <a:t>Формирование умения выделять последовательность звуков в простых словах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Шаблон для презентации на тему детский сад - Свежие фильмы,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07704" y="1052736"/>
            <a:ext cx="5328592" cy="5421216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solidFill>
                  <a:srgbClr val="7030A0"/>
                </a:solidFill>
              </a:rPr>
              <a:t>В.А.Сухомлинский</a:t>
            </a:r>
            <a:r>
              <a:rPr lang="ru-RU" sz="2800" b="1" dirty="0" smtClean="0">
                <a:solidFill>
                  <a:srgbClr val="7030A0"/>
                </a:solidFill>
              </a:rPr>
              <a:t>: «Школа </a:t>
            </a:r>
            <a:r>
              <a:rPr lang="ru-RU" sz="2800" b="1" dirty="0" smtClean="0">
                <a:solidFill>
                  <a:srgbClr val="7030A0"/>
                </a:solidFill>
              </a:rPr>
              <a:t>не должна </a:t>
            </a:r>
            <a:r>
              <a:rPr lang="ru-RU" sz="2800" b="1" dirty="0" smtClean="0">
                <a:solidFill>
                  <a:srgbClr val="7030A0"/>
                </a:solidFill>
              </a:rPr>
              <a:t>вносить резкой перемены в жизни детей. Пусть став учеником, ребенок продолжит делать сегодня то, что делал вчера. Пусть новое проявляется в его жизни постепенно и не ошеломляет лавиной впечатлений» 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327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Образовательная область «РЕЧЕВОЕ РАЗВИТИЕ»</vt:lpstr>
      <vt:lpstr>Слайд 2</vt:lpstr>
      <vt:lpstr>Слайд 3</vt:lpstr>
      <vt:lpstr>Развитие всех компонентов устной речи, практическое овладение нормами речи</vt:lpstr>
      <vt:lpstr>Звуковая культура речи: </vt:lpstr>
      <vt:lpstr>Грамматический строй речи:</vt:lpstr>
      <vt:lpstr> связная речь:</vt:lpstr>
      <vt:lpstr>Подготовка к обучению грамоте: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2014-12-18T16:12:29Z</dcterms:created>
  <dcterms:modified xsi:type="dcterms:W3CDTF">2014-12-18T17:05:08Z</dcterms:modified>
</cp:coreProperties>
</file>