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 «Овощи»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воспитатель Карпова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40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Кто лежит такой пузатый</a:t>
            </a:r>
          </a:p>
          <a:p>
            <a:r>
              <a:rPr lang="ru-RU" dirty="0"/>
              <a:t>И в рубашке полосатой?</a:t>
            </a:r>
          </a:p>
          <a:p>
            <a:r>
              <a:rPr lang="ru-RU" dirty="0"/>
              <a:t>Это вам не пустячок,</a:t>
            </a:r>
          </a:p>
          <a:p>
            <a:r>
              <a:rPr lang="ru-RU" dirty="0"/>
              <a:t>Это чудо - кабачок!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0"/>
            <a:ext cx="4558964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1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Ешьте овощи и фрукты-</a:t>
            </a:r>
          </a:p>
          <a:p>
            <a:r>
              <a:rPr lang="ru-RU" dirty="0"/>
              <a:t>Это лучшие продукты.</a:t>
            </a:r>
          </a:p>
          <a:p>
            <a:r>
              <a:rPr lang="ru-RU" dirty="0"/>
              <a:t>Вас спасут от всех болезней.</a:t>
            </a:r>
          </a:p>
          <a:p>
            <a:r>
              <a:rPr lang="ru-RU" dirty="0"/>
              <a:t>Нет вкусней их и полезней.</a:t>
            </a:r>
          </a:p>
          <a:p>
            <a:endParaRPr lang="ru-RU" dirty="0"/>
          </a:p>
          <a:p>
            <a:r>
              <a:rPr lang="ru-RU" dirty="0"/>
              <a:t>Подружитесь с овощами,</a:t>
            </a:r>
          </a:p>
          <a:p>
            <a:r>
              <a:rPr lang="ru-RU" dirty="0"/>
              <a:t>И с салатами и щами.</a:t>
            </a:r>
          </a:p>
          <a:p>
            <a:r>
              <a:rPr lang="ru-RU" dirty="0"/>
              <a:t>Витаминов в них не счесть.</a:t>
            </a:r>
          </a:p>
          <a:p>
            <a:r>
              <a:rPr lang="ru-RU" dirty="0"/>
              <a:t>Значит, нужно это есть!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521" y="0"/>
            <a:ext cx="4355976" cy="28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Помидор на грядке</a:t>
            </a:r>
          </a:p>
          <a:p>
            <a:r>
              <a:rPr lang="ru-RU" dirty="0"/>
              <a:t>Делает зарядку;</a:t>
            </a:r>
          </a:p>
          <a:p>
            <a:r>
              <a:rPr lang="ru-RU" dirty="0"/>
              <a:t>Как здоровье, помидор?</a:t>
            </a:r>
          </a:p>
          <a:p>
            <a:r>
              <a:rPr lang="ru-RU" dirty="0"/>
              <a:t>— Хорошо! В порядке!</a:t>
            </a:r>
          </a:p>
          <a:p>
            <a:r>
              <a:rPr lang="ru-RU" dirty="0"/>
              <a:t>Весь вспотел — но не устал!</a:t>
            </a:r>
          </a:p>
          <a:p>
            <a:r>
              <a:rPr lang="ru-RU" dirty="0"/>
              <a:t>От зарядки красным стал.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22606"/>
            <a:ext cx="4139952" cy="314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8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огороде шум-шум-шум,</a:t>
            </a:r>
          </a:p>
          <a:p>
            <a:r>
              <a:rPr lang="ru-RU" dirty="0"/>
              <a:t>Зайка-зайка: </a:t>
            </a:r>
            <a:r>
              <a:rPr lang="ru-RU" dirty="0" err="1"/>
              <a:t>хрум-хрум-хрум</a:t>
            </a:r>
            <a:r>
              <a:rPr lang="ru-RU" dirty="0"/>
              <a:t>,</a:t>
            </a:r>
          </a:p>
          <a:p>
            <a:r>
              <a:rPr lang="ru-RU" dirty="0"/>
              <a:t>Прыг-прыг-прыг по пням, по пням,</a:t>
            </a:r>
          </a:p>
          <a:p>
            <a:r>
              <a:rPr lang="ru-RU" dirty="0"/>
              <a:t>Съел морковку — </a:t>
            </a:r>
            <a:r>
              <a:rPr lang="ru-RU" dirty="0" err="1"/>
              <a:t>ням-ням-ням</a:t>
            </a:r>
            <a:r>
              <a:rPr lang="ru-RU" dirty="0"/>
              <a:t>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4" y="116632"/>
            <a:ext cx="3970132" cy="2953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23120"/>
            <a:ext cx="3089920" cy="463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5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Чесночок наш, чесночок,</a:t>
            </a:r>
          </a:p>
          <a:p>
            <a:r>
              <a:rPr lang="ru-RU" dirty="0"/>
              <a:t>Ой, как горько-горько!</a:t>
            </a:r>
          </a:p>
          <a:p>
            <a:r>
              <a:rPr lang="ru-RU" dirty="0"/>
              <a:t>Чесночок наш, чесночок</a:t>
            </a:r>
          </a:p>
          <a:p>
            <a:r>
              <a:rPr lang="ru-RU" dirty="0"/>
              <a:t>Ест телёнок Борька;</a:t>
            </a:r>
          </a:p>
          <a:p>
            <a:r>
              <a:rPr lang="ru-RU" dirty="0"/>
              <a:t>Нам скажи-ка — почему?</a:t>
            </a:r>
          </a:p>
          <a:p>
            <a:r>
              <a:rPr lang="ru-RU" dirty="0"/>
              <a:t>-Чтобы сильным быть! Му-му.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4664"/>
            <a:ext cx="464451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6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Ходит по полю бычок:</a:t>
            </a:r>
          </a:p>
          <a:p>
            <a:r>
              <a:rPr lang="ru-RU" dirty="0"/>
              <a:t>«Вкусно пахнет как лучок!</a:t>
            </a:r>
          </a:p>
          <a:p>
            <a:r>
              <a:rPr lang="ru-RU" dirty="0"/>
              <a:t>В носике щекочется -</a:t>
            </a:r>
          </a:p>
          <a:p>
            <a:r>
              <a:rPr lang="ru-RU" dirty="0"/>
              <a:t>Скушаю, раз хочется».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864" y="548680"/>
            <a:ext cx="4399136" cy="439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редиску поливали,</a:t>
            </a:r>
          </a:p>
          <a:p>
            <a:r>
              <a:rPr lang="ru-RU" dirty="0"/>
              <a:t>Когда вырастет, все ждали...</a:t>
            </a:r>
          </a:p>
          <a:p>
            <a:r>
              <a:rPr lang="ru-RU" dirty="0"/>
              <a:t>Со </a:t>
            </a:r>
            <a:r>
              <a:rPr lang="ru-RU" dirty="0" err="1"/>
              <a:t>сметанкой</a:t>
            </a:r>
            <a:r>
              <a:rPr lang="ru-RU" dirty="0"/>
              <a:t>, очень вкусно,</a:t>
            </a:r>
          </a:p>
          <a:p>
            <a:r>
              <a:rPr lang="ru-RU" dirty="0"/>
              <a:t>С добавлением капусты!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08" y="3861048"/>
            <a:ext cx="4245025" cy="3013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868" y="644045"/>
            <a:ext cx="4289337" cy="321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77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Зеленый огурец –</a:t>
            </a:r>
          </a:p>
          <a:p>
            <a:r>
              <a:rPr lang="ru-RU" dirty="0"/>
              <a:t>Большой-большой хитрец:</a:t>
            </a:r>
          </a:p>
          <a:p>
            <a:r>
              <a:rPr lang="ru-RU" dirty="0"/>
              <a:t>Сидит себе на грядке,</a:t>
            </a:r>
          </a:p>
          <a:p>
            <a:r>
              <a:rPr lang="ru-RU" dirty="0"/>
              <a:t>С людьми играет в </a:t>
            </a:r>
            <a:r>
              <a:rPr lang="ru-RU" dirty="0" smtClean="0"/>
              <a:t>прятки.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72" y="332656"/>
            <a:ext cx="4747727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4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Грядку раскопай немножко,</a:t>
            </a:r>
          </a:p>
          <a:p>
            <a:r>
              <a:rPr lang="ru-RU" dirty="0"/>
              <a:t>Глядь, а там живёт картошка.</a:t>
            </a:r>
          </a:p>
          <a:p>
            <a:r>
              <a:rPr lang="ru-RU" dirty="0"/>
              <a:t>Раз картошка, два и три...</a:t>
            </a:r>
          </a:p>
          <a:p>
            <a:r>
              <a:rPr lang="ru-RU" dirty="0"/>
              <a:t>Всю в ведро её бери.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51" y="0"/>
            <a:ext cx="392392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4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Распустил усы горох,</a:t>
            </a:r>
          </a:p>
          <a:p>
            <a:r>
              <a:rPr lang="ru-RU" dirty="0"/>
              <a:t>Шёл в стручке переполох:</a:t>
            </a:r>
          </a:p>
          <a:p>
            <a:r>
              <a:rPr lang="ru-RU" dirty="0"/>
              <a:t>Целый выводок горошин,</a:t>
            </a:r>
          </a:p>
          <a:p>
            <a:r>
              <a:rPr lang="ru-RU" dirty="0"/>
              <a:t>Друг на дружку все похожи,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86" y="-23322"/>
            <a:ext cx="4321714" cy="338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7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48</TotalTime>
  <Words>251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Autumn</vt:lpstr>
      <vt:lpstr>Презентация на тему «Овощи»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«Овощи»</dc:title>
  <dc:creator>ira</dc:creator>
  <cp:lastModifiedBy>ira</cp:lastModifiedBy>
  <cp:revision>6</cp:revision>
  <dcterms:created xsi:type="dcterms:W3CDTF">2014-10-27T17:04:01Z</dcterms:created>
  <dcterms:modified xsi:type="dcterms:W3CDTF">2014-10-27T18:06:20Z</dcterms:modified>
</cp:coreProperties>
</file>