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B348-26A5-4F2D-9F2F-3224C033999F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6531-C5BB-42D0-8B9E-079801297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678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B348-26A5-4F2D-9F2F-3224C033999F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6531-C5BB-42D0-8B9E-079801297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922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B348-26A5-4F2D-9F2F-3224C033999F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6531-C5BB-42D0-8B9E-079801297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514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B348-26A5-4F2D-9F2F-3224C033999F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6531-C5BB-42D0-8B9E-079801297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114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B348-26A5-4F2D-9F2F-3224C033999F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6531-C5BB-42D0-8B9E-079801297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46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B348-26A5-4F2D-9F2F-3224C033999F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6531-C5BB-42D0-8B9E-079801297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138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B348-26A5-4F2D-9F2F-3224C033999F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6531-C5BB-42D0-8B9E-079801297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02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B348-26A5-4F2D-9F2F-3224C033999F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6531-C5BB-42D0-8B9E-079801297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213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B348-26A5-4F2D-9F2F-3224C033999F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6531-C5BB-42D0-8B9E-079801297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216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B348-26A5-4F2D-9F2F-3224C033999F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6531-C5BB-42D0-8B9E-079801297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687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B348-26A5-4F2D-9F2F-3224C033999F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6531-C5BB-42D0-8B9E-079801297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697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AB348-26A5-4F2D-9F2F-3224C033999F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C6531-C5BB-42D0-8B9E-079801297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221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365104"/>
            <a:ext cx="7772400" cy="1008112"/>
          </a:xfrm>
        </p:spPr>
        <p:txBody>
          <a:bodyPr>
            <a:normAutofit fontScale="90000"/>
          </a:bodyPr>
          <a:lstStyle/>
          <a:p>
            <a:r>
              <a:rPr lang="ru-RU" sz="8900" b="1" dirty="0" smtClean="0"/>
              <a:t>Глиняные игрушки</a:t>
            </a: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/>
              <a:t/>
            </a:r>
            <a:br>
              <a:rPr lang="ru-RU" sz="7200" dirty="0"/>
            </a:br>
            <a:r>
              <a:rPr lang="ru-RU" sz="4000" dirty="0" smtClean="0"/>
              <a:t>Выполнила воспитатель</a:t>
            </a:r>
            <a:br>
              <a:rPr lang="ru-RU" sz="4000" dirty="0" smtClean="0"/>
            </a:br>
            <a:r>
              <a:rPr lang="ru-RU" sz="4000" dirty="0" smtClean="0"/>
              <a:t> ГБДОУ </a:t>
            </a:r>
            <a:r>
              <a:rPr lang="ru-RU" sz="4000" dirty="0" err="1" smtClean="0"/>
              <a:t>дс</a:t>
            </a:r>
            <a:r>
              <a:rPr lang="ru-RU" sz="4000" dirty="0" smtClean="0"/>
              <a:t> № 64 Иванова А.Е.</a:t>
            </a:r>
            <a:br>
              <a:rPr lang="ru-RU" sz="4000" dirty="0" smtClean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72355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1"/>
            <a:ext cx="3203848" cy="6552728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 </a:t>
            </a:r>
            <a:r>
              <a:rPr lang="ru-RU" sz="3600" dirty="0" smtClean="0"/>
              <a:t>Использование цветной (зеленой, желтой) глазури или </a:t>
            </a:r>
            <a:r>
              <a:rPr lang="ru-RU" sz="3600" dirty="0" err="1" smtClean="0"/>
              <a:t>обварки</a:t>
            </a:r>
            <a:r>
              <a:rPr lang="ru-RU" sz="3600" dirty="0" smtClean="0"/>
              <a:t> из разных составов (мука, молоко, квас, пиво), чтобы варьировать цвет от светло-бежевого до красно-коричневого. </a:t>
            </a:r>
            <a:endParaRPr lang="ru-RU" sz="36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921" y="980728"/>
            <a:ext cx="5589933" cy="564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80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720"/>
            <a:ext cx="2195736" cy="594928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Родина: деревня </a:t>
            </a:r>
            <a:r>
              <a:rPr lang="ru-RU" sz="4000" dirty="0" err="1" smtClean="0"/>
              <a:t>Филимо</a:t>
            </a:r>
            <a:r>
              <a:rPr lang="ru-RU" sz="4000" dirty="0" smtClean="0"/>
              <a:t>-ново Тульской области</a:t>
            </a:r>
            <a:endParaRPr lang="ru-RU" sz="4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29600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871" y="1484784"/>
            <a:ext cx="6598747" cy="52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55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9176289" cy="2204864"/>
          </a:xfrm>
        </p:spPr>
        <p:txBody>
          <a:bodyPr>
            <a:noAutofit/>
          </a:bodyPr>
          <a:lstStyle/>
          <a:p>
            <a:r>
              <a:rPr lang="ru-RU" sz="2800" dirty="0" smtClean="0"/>
              <a:t>Особенности: все персонажи животного мира имеют тонкую талию и длинную, с изящным изгибом шею, плавно переходящую в маленькую голову. Животные традиционно расписываются разноцветными полосками вдоль туловища и шеи.</a:t>
            </a:r>
            <a:endParaRPr lang="ru-RU" sz="28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357295"/>
            <a:ext cx="4112437" cy="411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89817"/>
            <a:ext cx="3656037" cy="4107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3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3168352" cy="6408712"/>
          </a:xfrm>
        </p:spPr>
        <p:txBody>
          <a:bodyPr>
            <a:noAutofit/>
          </a:bodyPr>
          <a:lstStyle/>
          <a:p>
            <a:r>
              <a:rPr lang="ru-RU" sz="2800" dirty="0" smtClean="0"/>
              <a:t>Малиновый</a:t>
            </a:r>
            <a:r>
              <a:rPr lang="ru-RU" sz="2800" dirty="0"/>
              <a:t>, зелёный, </a:t>
            </a:r>
            <a:r>
              <a:rPr lang="ru-RU" sz="2800" dirty="0" smtClean="0"/>
              <a:t>жёлтый- основные цвета.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/>
              <a:t>Орнамент (разноцветные штрихи, пятна, веточки, розетки), нанесённый без определённой схемы, создает броский пёстрый декор.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980728"/>
            <a:ext cx="4062872" cy="5345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825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095" y="551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Родина: слобода Дымково Кировского района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025" y="0"/>
            <a:ext cx="8229600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696743" cy="396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81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3347864" cy="6741368"/>
          </a:xfrm>
        </p:spPr>
        <p:txBody>
          <a:bodyPr>
            <a:noAutofit/>
          </a:bodyPr>
          <a:lstStyle/>
          <a:p>
            <a:r>
              <a:rPr lang="ru-RU" sz="2800" dirty="0" smtClean="0"/>
              <a:t>Особенности: строго </a:t>
            </a:r>
            <a:r>
              <a:rPr lang="ru-RU" sz="2800" dirty="0"/>
              <a:t>геометрический </a:t>
            </a:r>
            <a:r>
              <a:rPr lang="ru-RU" sz="2800" dirty="0" smtClean="0"/>
              <a:t>орнамент: </a:t>
            </a:r>
            <a:r>
              <a:rPr lang="ru-RU" sz="2800" dirty="0"/>
              <a:t>клетки, полоски, круги, точки наносятся в различных сочетаниях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>Основные цвета- красный, желтый, синий, зеленый, алый.</a:t>
            </a:r>
            <a:endParaRPr lang="ru-RU" sz="28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13511"/>
            <a:ext cx="3888432" cy="58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330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68152"/>
          </a:xfrm>
        </p:spPr>
        <p:txBody>
          <a:bodyPr>
            <a:noAutofit/>
          </a:bodyPr>
          <a:lstStyle/>
          <a:p>
            <a:r>
              <a:rPr lang="ru-RU" sz="2800" dirty="0" smtClean="0"/>
              <a:t>Наиболее распространённые сюжеты: няньки с детьми, водоноски, бараны с золотыми рогами, индюшки, петухи, олени и, конечно, молодые люди, скоморохи, барыни.</a:t>
            </a:r>
            <a:endParaRPr lang="ru-RU" sz="2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50" y="1556792"/>
            <a:ext cx="3024336" cy="5093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91785"/>
            <a:ext cx="3768428" cy="4785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62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1143000"/>
          </a:xfrm>
        </p:spPr>
        <p:txBody>
          <a:bodyPr/>
          <a:lstStyle/>
          <a:p>
            <a:r>
              <a:rPr lang="ru-RU" dirty="0" smtClean="0"/>
              <a:t>Романовская игрушка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517232"/>
            <a:ext cx="5004048" cy="10801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Родина: село Романово Липецкой области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817927"/>
            <a:ext cx="3995936" cy="60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3024336" cy="4214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384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034" y="116632"/>
            <a:ext cx="8928992" cy="1282154"/>
          </a:xfrm>
        </p:spPr>
        <p:txBody>
          <a:bodyPr>
            <a:noAutofit/>
          </a:bodyPr>
          <a:lstStyle/>
          <a:p>
            <a:r>
              <a:rPr lang="ru-RU" sz="2400" dirty="0" smtClean="0"/>
              <a:t>Особенности: романовская игрушка  имеет округлые формы и нарядно декорирована с помощью засечек, гравировки и раскраски в два-три цвета.</a:t>
            </a:r>
            <a:endParaRPr lang="ru-RU" sz="24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6951971" cy="463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10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459432"/>
            <a:ext cx="9144000" cy="3096344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Популярной игрушкой является </a:t>
            </a:r>
            <a:r>
              <a:rPr lang="ru-RU" sz="2400" dirty="0" err="1" smtClean="0"/>
              <a:t>романушка</a:t>
            </a:r>
            <a:r>
              <a:rPr lang="ru-RU" sz="2400" dirty="0" smtClean="0"/>
              <a:t> – </a:t>
            </a:r>
            <a:r>
              <a:rPr lang="ru-RU" sz="2400" dirty="0" err="1" smtClean="0"/>
              <a:t>берегиня</a:t>
            </a:r>
            <a:r>
              <a:rPr lang="ru-RU" sz="2400" dirty="0" smtClean="0"/>
              <a:t>, хранительница домашнего очага, мать. Женщину изображают в свадебном костюме и головном уборе (символ звездного неба), бусы на груди символизируют капли дождя, а рубаха, юбка и передник - землю и растительность. Вдоль подола идут линии – это земля, наполненная влагой.</a:t>
            </a:r>
            <a:endParaRPr lang="ru-RU" sz="2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64904"/>
            <a:ext cx="5904655" cy="3809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19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91264" cy="994122"/>
          </a:xfrm>
        </p:spPr>
        <p:txBody>
          <a:bodyPr/>
          <a:lstStyle/>
          <a:p>
            <a:pPr algn="ctr"/>
            <a:r>
              <a:rPr lang="ru-RU" dirty="0" err="1" smtClean="0"/>
              <a:t>Абашевская</a:t>
            </a:r>
            <a:r>
              <a:rPr lang="ru-RU" dirty="0" smtClean="0"/>
              <a:t> игрушка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2530624" cy="49823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Calibri" panose="020F0502020204030204" pitchFamily="34" charset="0"/>
              </a:rPr>
              <a:t>Родина-село  Абашево Пензенской области. </a:t>
            </a:r>
          </a:p>
          <a:p>
            <a:pPr marL="0" indent="0">
              <a:buNone/>
            </a:pPr>
            <a:endParaRPr lang="ru-RU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Calibri" panose="020F0502020204030204" pitchFamily="34" charset="0"/>
              </a:rPr>
              <a:t>Повторяются образы домашних животных, птиц, оленей, всадников, барынь.</a:t>
            </a:r>
          </a:p>
          <a:p>
            <a:pPr marL="0" indent="0">
              <a:buNone/>
            </a:pPr>
            <a:endParaRPr lang="ru-RU" dirty="0"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459" y="1340768"/>
            <a:ext cx="5597901" cy="528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93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err="1" smtClean="0"/>
              <a:t>Хлудневская</a:t>
            </a:r>
            <a:r>
              <a:rPr lang="ru-RU" dirty="0" smtClean="0"/>
              <a:t> игрушка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0152" y="1600200"/>
            <a:ext cx="2746648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Родина: деревня </a:t>
            </a:r>
            <a:r>
              <a:rPr lang="ru-RU" sz="4000" dirty="0" err="1" smtClean="0"/>
              <a:t>Хлуднево</a:t>
            </a:r>
            <a:r>
              <a:rPr lang="ru-RU" sz="4000" dirty="0" smtClean="0"/>
              <a:t> Калужской области</a:t>
            </a:r>
            <a:endParaRPr lang="ru-RU" sz="40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18" y="1052736"/>
            <a:ext cx="4206707" cy="5684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32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884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Особенности: расписывают </a:t>
            </a:r>
            <a:r>
              <a:rPr lang="ru-RU" sz="2400" dirty="0" err="1" smtClean="0"/>
              <a:t>хлудневские</a:t>
            </a:r>
            <a:r>
              <a:rPr lang="ru-RU" sz="2400" dirty="0" smtClean="0"/>
              <a:t> игрушки не целиком, а только отдельные детали: перья птиц, очертания и части туловища животных. Характерны разноцветные полоски, чередующиеся с полосками натурального фона глины. Широко распространены разнообразные ромбы, знаки неба, жизни, солнца</a:t>
            </a:r>
            <a:endParaRPr lang="ru-RU" sz="2400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0619"/>
            <a:ext cx="6552727" cy="428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97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0152" y="620688"/>
            <a:ext cx="3024336" cy="55054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 smtClean="0"/>
              <a:t>Используют в основном яркие цвета: красный, малиновый, зеленый.</a:t>
            </a:r>
            <a:endParaRPr lang="ru-RU" sz="40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38" y="692697"/>
            <a:ext cx="4041088" cy="5460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60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70761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Особенности: фигурки имеют удлиненное туловище с короткими ногами , длинной изящной шеей, глубоко процарапанными глазами</a:t>
            </a:r>
            <a:endParaRPr lang="ru-RU" sz="2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62914"/>
            <a:ext cx="7272808" cy="484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102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2133" y="476672"/>
            <a:ext cx="4277428" cy="200223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Основные цвета- синий, зеленый, красный в самых неожиданных сочетаниях</a:t>
            </a:r>
            <a:endParaRPr lang="ru-RU" sz="28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65468" y="4163070"/>
            <a:ext cx="4277428" cy="2002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prstClr val="black"/>
                </a:solidFill>
              </a:rPr>
              <a:t>Отдельные детали расписываются серебром или золотом</a:t>
            </a:r>
            <a:endParaRPr lang="ru-RU" sz="2800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536504" cy="3405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922" y="3000481"/>
            <a:ext cx="4791032" cy="3596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96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err="1" smtClean="0"/>
              <a:t>Каргопольская</a:t>
            </a:r>
            <a:r>
              <a:rPr lang="ru-RU" dirty="0" smtClean="0"/>
              <a:t> игрушка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2555776" cy="60212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 smtClean="0"/>
              <a:t>Родина – район города Каргополя Архангельской области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/>
              <a:t> Помимо фигурок людей </a:t>
            </a:r>
            <a:r>
              <a:rPr lang="ru-RU" sz="2800" dirty="0" err="1"/>
              <a:t>каргопольцы</a:t>
            </a:r>
            <a:r>
              <a:rPr lang="ru-RU" sz="2800" dirty="0"/>
              <a:t> лепят коней, коров, медведей, оленей, героев сказок и былин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271" y="1052736"/>
            <a:ext cx="6118520" cy="5613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78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Особенности: в </a:t>
            </a:r>
            <a:r>
              <a:rPr lang="ru-RU" sz="3200" dirty="0"/>
              <a:t>росписи фигурок сочетаются овалы, круги, кресты, </a:t>
            </a:r>
            <a:r>
              <a:rPr lang="ru-RU" sz="3200" dirty="0" smtClean="0"/>
              <a:t>пятна</a:t>
            </a:r>
            <a:endParaRPr lang="ru-RU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5"/>
            <a:ext cx="4032448" cy="32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100777"/>
            <a:ext cx="4253061" cy="329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6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росписи игрушек избегают лишней пестроты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8104" y="1556792"/>
            <a:ext cx="3384376" cy="518457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Одним из самых популярных персонажей в </a:t>
            </a:r>
            <a:r>
              <a:rPr lang="ru-RU" dirty="0" err="1"/>
              <a:t>каргопольской</a:t>
            </a:r>
            <a:r>
              <a:rPr lang="ru-RU" dirty="0"/>
              <a:t> игрушке был и остаётся </a:t>
            </a:r>
            <a:r>
              <a:rPr lang="ru-RU" dirty="0" err="1" smtClean="0"/>
              <a:t>Полкан</a:t>
            </a:r>
            <a:r>
              <a:rPr lang="ru-RU" dirty="0" smtClean="0"/>
              <a:t> - полуконь-получеловек.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72" y="1628801"/>
            <a:ext cx="4662517" cy="5123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40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467"/>
            <a:ext cx="8229600" cy="1143000"/>
          </a:xfrm>
        </p:spPr>
        <p:txBody>
          <a:bodyPr/>
          <a:lstStyle/>
          <a:p>
            <a:r>
              <a:rPr lang="ru-RU" dirty="0" err="1" smtClean="0"/>
              <a:t>Скопинская</a:t>
            </a:r>
            <a:r>
              <a:rPr lang="ru-RU" dirty="0" smtClean="0"/>
              <a:t> игрушка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2232248" cy="54006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Родина- город Скопин в Рязанской области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Представлена фигурками </a:t>
            </a:r>
            <a:r>
              <a:rPr lang="ru-RU" dirty="0"/>
              <a:t>животных, среди которых больше всего медведей и всадников – «солдат».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28800"/>
            <a:ext cx="6213568" cy="417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40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Особенности: игрушки не расписываются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247416" cy="452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03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428</Words>
  <Application>Microsoft Office PowerPoint</Application>
  <PresentationFormat>Экран (4:3)</PresentationFormat>
  <Paragraphs>35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Глиняные игрушки  Выполнила воспитатель  ГБДОУ дс № 64 Иванова А.Е. </vt:lpstr>
      <vt:lpstr>Абашевская игрушка</vt:lpstr>
      <vt:lpstr>Особенности: фигурки имеют удлиненное туловище с короткими ногами , длинной изящной шеей, глубоко процарапанными глазами</vt:lpstr>
      <vt:lpstr>Основные цвета- синий, зеленый, красный в самых неожиданных сочетаниях</vt:lpstr>
      <vt:lpstr>Каргопольская игрушка</vt:lpstr>
      <vt:lpstr>Особенности: в росписи фигурок сочетаются овалы, круги, кресты, пятна</vt:lpstr>
      <vt:lpstr>В росписи игрушек избегают лишней пестроты</vt:lpstr>
      <vt:lpstr>Скопинская игрушка</vt:lpstr>
      <vt:lpstr>Особенности: игрушки не расписываются</vt:lpstr>
      <vt:lpstr> Использование цветной (зеленой, желтой) глазури или обварки из разных составов (мука, молоко, квас, пиво), чтобы варьировать цвет от светло-бежевого до красно-коричневого. </vt:lpstr>
      <vt:lpstr>Родина: деревня Филимо-ново Тульской области</vt:lpstr>
      <vt:lpstr>Особенности: все персонажи животного мира имеют тонкую талию и длинную, с изящным изгибом шею, плавно переходящую в маленькую голову. Животные традиционно расписываются разноцветными полосками вдоль туловища и шеи.</vt:lpstr>
      <vt:lpstr>Малиновый, зелёный, жёлтый- основные цвета.     Орнамент (разноцветные штрихи, пятна, веточки, розетки), нанесённый без определённой схемы, создает броский пёстрый декор.</vt:lpstr>
      <vt:lpstr>Родина: слобода Дымково Кировского района</vt:lpstr>
      <vt:lpstr>Особенности: строго геометрический орнамент: клетки, полоски, круги, точки наносятся в различных сочетаниях.    Основные цвета- красный, желтый, синий, зеленый, алый.</vt:lpstr>
      <vt:lpstr>Наиболее распространённые сюжеты: няньки с детьми, водоноски, бараны с золотыми рогами, индюшки, петухи, олени и, конечно, молодые люди, скоморохи, барыни.</vt:lpstr>
      <vt:lpstr>Романовская игрушка</vt:lpstr>
      <vt:lpstr>Особенности: романовская игрушка  имеет округлые формы и нарядно декорирована с помощью засечек, гравировки и раскраски в два-три цвета.</vt:lpstr>
      <vt:lpstr>Популярной игрушкой является романушка – берегиня, хранительница домашнего очага, мать. Женщину изображают в свадебном костюме и головном уборе (символ звездного неба), бусы на груди символизируют капли дождя, а рубаха, юбка и передник - землю и растительность. Вдоль подола идут линии – это земля, наполненная влагой.</vt:lpstr>
      <vt:lpstr>Хлудневская игрушка</vt:lpstr>
      <vt:lpstr>Особенности: расписывают хлудневские игрушки не целиком, а только отдельные детали: перья птиц, очертания и части туловища животных. Характерны разноцветные полоски, чередующиеся с полосками натурального фона глины. Широко распространены разнообразные ромбы, знаки неба, жизни, солнца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Глиняные игрушки  Выполнила воспитатель  ГБДОУ дс № 64 Иванова А.Е. </dc:title>
  <dc:creator>RePack by Diakov</dc:creator>
  <cp:lastModifiedBy>RePack by Diakov</cp:lastModifiedBy>
  <cp:revision>4</cp:revision>
  <dcterms:created xsi:type="dcterms:W3CDTF">2014-12-18T15:17:34Z</dcterms:created>
  <dcterms:modified xsi:type="dcterms:W3CDTF">2014-12-18T15:37:49Z</dcterms:modified>
</cp:coreProperties>
</file>