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6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1C92-1D34-4422-AB18-311E8EE26459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A36FC-DF1F-48EF-AB0E-963A8E2FF5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DED0F-9860-4948-9796-D2FD7A8AC46E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D301-7C01-4480-A4CD-0599FB1B30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D8F-B8AD-4110-81BB-F7E729B3162E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5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448E-9464-40A0-9FBD-3E861A143AF1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38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C611-1F95-4031-B43F-A3774AFD9DA9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0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E1F8-E980-476C-8E0D-0F6E5D0EB907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35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B0FB-FA73-462F-A3B0-2D21BBB9EB29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49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E98B-42D0-4855-AF25-CEAD2730057F}" type="datetime1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81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91BD-0849-41D5-B4D0-A8AF059BF650}" type="datetime1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9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33B-8D65-4EAF-B043-E6E1E29AC0C3}" type="datetime1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8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EBD-E6AC-4495-ABCA-D2E4BD069063}" type="datetime1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69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C491-FAF7-4D42-BB93-8EC6B2D078E0}" type="datetime1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7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39B3-7C4A-4F7C-B647-C503F3703465}" type="datetime1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2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1D4D-A0E5-4F86-A22E-56892D5E59E4}" type="datetime1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E9D2-932F-4C6E-92AA-6B5D095D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Рисунок 10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921264" y="-277826"/>
              <a:ext cx="3944910" cy="4500562"/>
            </a:xfrm>
            <a:prstGeom prst="rect">
              <a:avLst/>
            </a:prstGeom>
          </p:spPr>
        </p:pic>
      </p:grpSp>
      <p:pic>
        <p:nvPicPr>
          <p:cNvPr id="5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06" t="27143" b="24719"/>
          <a:stretch>
            <a:fillRect/>
          </a:stretch>
        </p:blipFill>
        <p:spPr bwMode="auto">
          <a:xfrm>
            <a:off x="1643042" y="4357694"/>
            <a:ext cx="2927323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357694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Еще отрисовки\7f928ee3ef8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714884"/>
            <a:ext cx="864096" cy="12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1352490" cy="178881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00232" y="1500174"/>
            <a:ext cx="6035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Inform" pitchFamily="34" charset="0"/>
              </a:rPr>
              <a:t>НАШИ ИГРУШКИ</a:t>
            </a:r>
            <a:endParaRPr lang="ru-RU" sz="7200" dirty="0">
              <a:latin typeface="Infor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3000372"/>
            <a:ext cx="331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дидактическая игра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76" y="214290"/>
            <a:ext cx="71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/>
              <a:t>детский сад комбинированного вида № 8 «Теремок» </a:t>
            </a:r>
          </a:p>
          <a:p>
            <a:pPr algn="ctr"/>
            <a:r>
              <a:rPr lang="ru-RU" sz="1400" b="1" dirty="0" smtClean="0"/>
              <a:t>МО Староминский район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607220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Подготовила: воспитатель: </a:t>
            </a:r>
            <a:r>
              <a:rPr lang="ru-RU" sz="1400" b="1" dirty="0" err="1" smtClean="0">
                <a:solidFill>
                  <a:schemeClr val="bg1"/>
                </a:solidFill>
              </a:rPr>
              <a:t>Бобырева</a:t>
            </a:r>
            <a:r>
              <a:rPr lang="ru-RU" sz="1400" b="1" dirty="0" smtClean="0">
                <a:solidFill>
                  <a:schemeClr val="bg1"/>
                </a:solidFill>
              </a:rPr>
              <a:t> Ольга Петровна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5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Рисунок 10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14107" y="-384983"/>
              <a:ext cx="3944910" cy="4714876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8" y="108159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1" t="23949" b="18887"/>
          <a:stretch>
            <a:fillRect/>
          </a:stretch>
        </p:blipFill>
        <p:spPr bwMode="auto">
          <a:xfrm>
            <a:off x="2643174" y="4357693"/>
            <a:ext cx="2501050" cy="14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763" y="2996952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Еще отрисовки\7f928ee3ef8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0534"/>
            <a:ext cx="747684" cy="10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928802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48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3381E-6 L -0.2441 -0.532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921264" y="-277826"/>
              <a:ext cx="3944910" cy="4500562"/>
            </a:xfrm>
            <a:prstGeom prst="rect">
              <a:avLst/>
            </a:prstGeom>
          </p:spPr>
        </p:pic>
      </p:grpSp>
      <p:pic>
        <p:nvPicPr>
          <p:cNvPr id="1029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819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000240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86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921264" y="-277826"/>
              <a:ext cx="3944910" cy="4500562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8" y="112474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1" t="23963" b="21881"/>
          <a:stretch>
            <a:fillRect/>
          </a:stretch>
        </p:blipFill>
        <p:spPr bwMode="auto">
          <a:xfrm>
            <a:off x="3143240" y="4286256"/>
            <a:ext cx="2571768" cy="15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928802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921264" y="-277826"/>
              <a:ext cx="3944910" cy="4500562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8" y="112474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2985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928802"/>
            <a:ext cx="1352490" cy="1288752"/>
          </a:xfrm>
          <a:prstGeom prst="rect">
            <a:avLst/>
          </a:prstGeom>
          <a:noFill/>
        </p:spPr>
      </p:pic>
      <p:pic>
        <p:nvPicPr>
          <p:cNvPr id="14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1" t="23963" b="21881"/>
          <a:stretch>
            <a:fillRect/>
          </a:stretch>
        </p:blipFill>
        <p:spPr bwMode="auto">
          <a:xfrm>
            <a:off x="3143240" y="4286256"/>
            <a:ext cx="2571768" cy="15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8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Рисунок 10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921264" y="-277826"/>
              <a:ext cx="3944910" cy="450056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8" y="112474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Еще отрисовки\7f928ee3ef8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12228"/>
            <a:ext cx="864096" cy="12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6" t="28973" b="19880"/>
          <a:stretch>
            <a:fillRect/>
          </a:stretch>
        </p:blipFill>
        <p:spPr bwMode="auto">
          <a:xfrm>
            <a:off x="3214678" y="4572008"/>
            <a:ext cx="2267356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928802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67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Рисунок 11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14107" y="-384983"/>
              <a:ext cx="3944910" cy="4714876"/>
            </a:xfrm>
            <a:prstGeom prst="rect">
              <a:avLst/>
            </a:prstGeom>
          </p:spPr>
        </p:pic>
      </p:grpSp>
      <p:pic>
        <p:nvPicPr>
          <p:cNvPr id="3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05" t="30126" b="27754"/>
          <a:stretch>
            <a:fillRect/>
          </a:stretch>
        </p:blipFill>
        <p:spPr bwMode="auto">
          <a:xfrm>
            <a:off x="953794" y="5786454"/>
            <a:ext cx="2691239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53362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Еще отрисовки\7f928ee3ef8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764" y="5841515"/>
            <a:ext cx="747684" cy="10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569248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9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-0.0301 L 0.19063 -0.1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0795E-6 L -0.23993 -0.520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02986 -0.3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41736 -0.52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14107" y="-384983"/>
              <a:ext cx="3944910" cy="4714876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159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06" t="26486" b="16351"/>
          <a:stretch>
            <a:fillRect/>
          </a:stretch>
        </p:blipFill>
        <p:spPr bwMode="auto">
          <a:xfrm>
            <a:off x="0" y="5500702"/>
            <a:ext cx="2313682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-0.07662 C -8.33333E-7 -0.11087 0.10087 -0.15254 0.18351 -0.15254 L 0.36771 -0.152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14107" y="-384983"/>
              <a:ext cx="3944910" cy="4714876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8" y="108159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3" t="29889" b="21973"/>
          <a:stretch>
            <a:fillRect/>
          </a:stretch>
        </p:blipFill>
        <p:spPr bwMode="auto">
          <a:xfrm>
            <a:off x="2786050" y="4500570"/>
            <a:ext cx="2500330" cy="12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86388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77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2385E-6 L 0.00087 -0.25052 C 0.00087 -0.36284 0.05937 -0.50058 0.10712 -0.50058 L 0.21337 -0.500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Рисунок 9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13545" y="-313545"/>
              <a:ext cx="3944910" cy="4572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3929066"/>
              <a:ext cx="9144000" cy="29289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42847824_1240322831_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14107" y="-384983"/>
              <a:ext cx="3944910" cy="4714876"/>
            </a:xfrm>
            <a:prstGeom prst="rect">
              <a:avLst/>
            </a:prstGeom>
          </p:spPr>
        </p:pic>
      </p:grpSp>
      <p:pic>
        <p:nvPicPr>
          <p:cNvPr id="2" name="Picture 5" descr="G:\Еще отрисовки\2b1476ad7bd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1594"/>
            <a:ext cx="6985982" cy="4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отрисовки\post-214038-13087513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21" t="26472" b="16364"/>
          <a:stretch>
            <a:fillRect/>
          </a:stretch>
        </p:blipFill>
        <p:spPr bwMode="auto">
          <a:xfrm>
            <a:off x="2571736" y="4357694"/>
            <a:ext cx="2576328" cy="15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отрисовки\ИГРУШКИ\12813c4b26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3389"/>
            <a:ext cx="1418517" cy="1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er\Мои документы\Мои рисунки\Игрушки на прозразном\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857364"/>
            <a:ext cx="1352490" cy="128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15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04E-6 L -0.02239 -0.35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7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28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"Наши игрушки"</dc:title>
  <dc:subject>Дидактические игры</dc:subject>
  <dc:creator>Бобырева О.П.</dc:creator>
  <cp:lastModifiedBy>User</cp:lastModifiedBy>
  <cp:revision>40</cp:revision>
  <dcterms:created xsi:type="dcterms:W3CDTF">2013-03-28T05:11:05Z</dcterms:created>
  <dcterms:modified xsi:type="dcterms:W3CDTF">2014-03-10T18:56:01Z</dcterms:modified>
</cp:coreProperties>
</file>