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7" r:id="rId4"/>
    <p:sldId id="258" r:id="rId5"/>
    <p:sldId id="259" r:id="rId6"/>
    <p:sldId id="266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09" autoAdjust="0"/>
  </p:normalViewPr>
  <p:slideViewPr>
    <p:cSldViewPr>
      <p:cViewPr varScale="1">
        <p:scale>
          <a:sx n="61" d="100"/>
          <a:sy n="61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45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DB2A6-AA4A-4239-A73B-F562FC276D4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36891-2DFE-4E78-8A5C-8DBCDAAC2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Во-первых, с помощью прищепок можно 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делать разнообразных зверушек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цветочки, солнышко, в общем, все то, что имеет лучи, ушки, палочки или иголки. Все, что для этого понадобится: так это цветной картон, ножницы и ваша фантазия.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36891-2DFE-4E78-8A5C-8DBCDAAC2AE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36891-2DFE-4E78-8A5C-8DBCDAAC2AE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Мелкая моторика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очень важна, но для ее развития вовсе не обязательно покупать дорогие специальные игрушки. Если есть время и желание – вы получите море удовольствия, проявив свою фантазию и сделав самую лучшую для своего ребенка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игрушку-развивалку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своими руками. Это очень весело и полезно!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Понаблюдайте, к чему малыш проявляет интерес, и попробуйте это превратить в развивающую игрушку! С малышом поле для полета фантазии и изобретений просто таки не ограничено! Также, не бойтесь отпускать ребенка путешествовать по всему дому в поисках приключений (в пределах разумного, конечно же, и под вашим пристальным контролем). Познавая мир, малыш попутно развивает и мелкую моторику!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Яркой вам фантазии и веселых открытий!</a:t>
            </a: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36891-2DFE-4E78-8A5C-8DBCDAAC2AE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36891-2DFE-4E78-8A5C-8DBCDAAC2AE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984FFE-2282-4889-84E1-A8AD25CAB1B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B270615-B0CB-4512-89D9-4434477E7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84FFE-2282-4889-84E1-A8AD25CAB1B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0615-B0CB-4512-89D9-4434477E7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84FFE-2282-4889-84E1-A8AD25CAB1B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0615-B0CB-4512-89D9-4434477E7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984FFE-2282-4889-84E1-A8AD25CAB1B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270615-B0CB-4512-89D9-4434477E7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984FFE-2282-4889-84E1-A8AD25CAB1B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B270615-B0CB-4512-89D9-4434477E7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84FFE-2282-4889-84E1-A8AD25CAB1B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0615-B0CB-4512-89D9-4434477E7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84FFE-2282-4889-84E1-A8AD25CAB1B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0615-B0CB-4512-89D9-4434477E7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984FFE-2282-4889-84E1-A8AD25CAB1B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270615-B0CB-4512-89D9-4434477E7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84FFE-2282-4889-84E1-A8AD25CAB1B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0615-B0CB-4512-89D9-4434477E7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984FFE-2282-4889-84E1-A8AD25CAB1B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270615-B0CB-4512-89D9-4434477E7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984FFE-2282-4889-84E1-A8AD25CAB1B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270615-B0CB-4512-89D9-4434477E7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984FFE-2282-4889-84E1-A8AD25CAB1B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270615-B0CB-4512-89D9-4434477E7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Весёлые прищепки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Воспитатель Максимова Лидия Николаевна</a:t>
            </a:r>
          </a:p>
          <a:p>
            <a:r>
              <a:rPr lang="ru-RU" dirty="0" smtClean="0"/>
              <a:t>Группа ЗПР «Ёлочка»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01272" cy="2794322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В работе по развитию мелкой моторики надо придерживаться некоторых правил: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Задание подбирать с учетом их постепенно возрастающей сложности.</a:t>
            </a:r>
            <a:br>
              <a:rPr lang="ru-RU" sz="1400" dirty="0" smtClean="0"/>
            </a:br>
            <a:r>
              <a:rPr lang="ru-RU" sz="1400" dirty="0" smtClean="0"/>
              <a:t>Учитывать индивидуальные особенности ребенка, темп его развития, возможности, настроение.</a:t>
            </a:r>
            <a:br>
              <a:rPr lang="ru-RU" sz="1400" dirty="0" smtClean="0"/>
            </a:br>
            <a:r>
              <a:rPr lang="ru-RU" sz="1400" dirty="0" smtClean="0"/>
              <a:t>Работу проводить регулярно, систематически.</a:t>
            </a:r>
            <a:br>
              <a:rPr lang="ru-RU" sz="1400" dirty="0" smtClean="0"/>
            </a:br>
            <a:r>
              <a:rPr lang="ru-RU" sz="1400" dirty="0" smtClean="0"/>
              <a:t>Соблюдать временной регламент, чтобы не вызвать переутомления ребенка.</a:t>
            </a:r>
            <a:br>
              <a:rPr lang="ru-RU" sz="1400" dirty="0" smtClean="0"/>
            </a:br>
            <a:r>
              <a:rPr lang="ru-RU" sz="1400" dirty="0" smtClean="0"/>
              <a:t>Повышать у детей интерес к упражнениям и заданиям, превратив их в занимательную игру.</a:t>
            </a:r>
            <a:br>
              <a:rPr lang="ru-RU" sz="1400" dirty="0" smtClean="0"/>
            </a:br>
            <a:r>
              <a:rPr lang="ru-RU" sz="1400" dirty="0" smtClean="0"/>
              <a:t>Заботиться о том, чтобы деятельность ребенка была успешной, тогда подкрепляется его интерес к играм и занятиям. Стараться, чтобы процесс обучения и развития сформировывал у детей положительную мотивацию</a:t>
            </a:r>
            <a:endParaRPr lang="ru-RU" sz="1400" dirty="0"/>
          </a:p>
        </p:txBody>
      </p:sp>
      <p:pic>
        <p:nvPicPr>
          <p:cNvPr id="5" name="Содержимое 4" descr="Фото2029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395536" y="3429000"/>
            <a:ext cx="3657600" cy="2743200"/>
          </a:xfrm>
        </p:spPr>
      </p:pic>
      <p:pic>
        <p:nvPicPr>
          <p:cNvPr id="6" name="Содержимое 5" descr="Фото2031.jpg"/>
          <p:cNvPicPr>
            <a:picLocks noGrp="1" noChangeAspect="1"/>
          </p:cNvPicPr>
          <p:nvPr>
            <p:ph sz="quarter" idx="2"/>
          </p:nvPr>
        </p:nvPicPr>
        <p:blipFill>
          <a:blip r:embed="rId3" cstate="screen"/>
          <a:stretch>
            <a:fillRect/>
          </a:stretch>
        </p:blipFill>
        <p:spPr>
          <a:xfrm>
            <a:off x="4283968" y="3429000"/>
            <a:ext cx="3657600" cy="2743200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Это и красочный настольный театр, с которым дети играют,  разыгрывают небольшие этюды</a:t>
            </a:r>
            <a:endParaRPr lang="ru-RU" sz="2400" b="1" dirty="0"/>
          </a:p>
        </p:txBody>
      </p:sp>
      <p:pic>
        <p:nvPicPr>
          <p:cNvPr id="5" name="Содержимое 4" descr="Фото2033.jpg"/>
          <p:cNvPicPr>
            <a:picLocks noGrp="1" noChangeAspect="1"/>
          </p:cNvPicPr>
          <p:nvPr>
            <p:ph sz="quarter" idx="1"/>
          </p:nvPr>
        </p:nvPicPr>
        <p:blipFill>
          <a:blip r:embed="rId3" cstate="screen"/>
          <a:stretch>
            <a:fillRect/>
          </a:stretch>
        </p:blipFill>
        <p:spPr>
          <a:xfrm>
            <a:off x="457200" y="2514600"/>
            <a:ext cx="3657600" cy="2743200"/>
          </a:xfrm>
        </p:spPr>
      </p:pic>
      <p:pic>
        <p:nvPicPr>
          <p:cNvPr id="6" name="Содержимое 5" descr="Фото2035.jpg"/>
          <p:cNvPicPr>
            <a:picLocks noGrp="1" noChangeAspect="1"/>
          </p:cNvPicPr>
          <p:nvPr>
            <p:ph sz="quarter" idx="2"/>
          </p:nvPr>
        </p:nvPicPr>
        <p:blipFill>
          <a:blip r:embed="rId4" cstate="screen"/>
          <a:stretch>
            <a:fillRect/>
          </a:stretch>
        </p:blipFill>
        <p:spPr>
          <a:xfrm>
            <a:off x="4270375" y="2514600"/>
            <a:ext cx="3657600" cy="27432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Мы знаем, что умение работать руками – мелкая моторика пальцев рук, напрямую влияет на успехи ребенка. Развивая мелкую моторику, мы заставляем развиваться не один отдел головного мозга. Что в дальнейшем очень положительно скажется на умственном развитии ребенка. Ребенок, у которого достаточно хорошо развита мелкая моторика, умеет логически рассуждать, у него высокий уровень развития памяти и внимания, связной речи.</a:t>
            </a:r>
            <a:endParaRPr lang="ru-RU" sz="1800" dirty="0"/>
          </a:p>
        </p:txBody>
      </p:sp>
      <p:pic>
        <p:nvPicPr>
          <p:cNvPr id="5" name="Содержимое 4" descr="Фото2034.jpg"/>
          <p:cNvPicPr>
            <a:picLocks noGrp="1" noChangeAspect="1"/>
          </p:cNvPicPr>
          <p:nvPr>
            <p:ph sz="quarter" idx="1"/>
          </p:nvPr>
        </p:nvPicPr>
        <p:blipFill>
          <a:blip r:embed="rId3" cstate="screen"/>
          <a:stretch>
            <a:fillRect/>
          </a:stretch>
        </p:blipFill>
        <p:spPr>
          <a:xfrm>
            <a:off x="457200" y="2514600"/>
            <a:ext cx="3657600" cy="2743200"/>
          </a:xfrm>
        </p:spPr>
      </p:pic>
      <p:pic>
        <p:nvPicPr>
          <p:cNvPr id="6" name="Содержимое 5" descr="Фото2034.jpg"/>
          <p:cNvPicPr>
            <a:picLocks noGrp="1" noChangeAspect="1"/>
          </p:cNvPicPr>
          <p:nvPr>
            <p:ph sz="quarter" idx="2"/>
          </p:nvPr>
        </p:nvPicPr>
        <p:blipFill>
          <a:blip r:embed="rId4" cstate="screen"/>
          <a:stretch>
            <a:fillRect/>
          </a:stretch>
        </p:blipFill>
        <p:spPr>
          <a:xfrm>
            <a:off x="4270375" y="2514600"/>
            <a:ext cx="3657600" cy="274320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Яркой Вам фантазии и весёлых открытий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sol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139952" y="1196752"/>
            <a:ext cx="2664296" cy="26642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Прищепки также могут стать универсальным </a:t>
            </a:r>
            <a:r>
              <a:rPr lang="ru-RU" sz="2400" dirty="0" smtClean="0">
                <a:cs typeface="AngsanaUPC" pitchFamily="18" charset="-34"/>
              </a:rPr>
              <a:t>приспособлением</a:t>
            </a:r>
            <a:r>
              <a:rPr lang="ru-RU" sz="2400" dirty="0" smtClean="0"/>
              <a:t> для развития мелкой моторики рук.</a:t>
            </a:r>
            <a:endParaRPr lang="ru-RU" sz="2400" dirty="0"/>
          </a:p>
        </p:txBody>
      </p:sp>
      <p:pic>
        <p:nvPicPr>
          <p:cNvPr id="4" name="Содержимое 3" descr="Фото2023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980728"/>
            <a:ext cx="55263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j-lt"/>
              </a:rPr>
              <a:t>Бельевой прищепкой (проверьте на своих пальцах, чтобы она не была слишком тугой) поочередно "кусаем" ногтевые фаланги (от указательного к мизинцу и обратно) на ударные слоги стиха: </a:t>
            </a:r>
            <a:br>
              <a:rPr lang="ru-RU" sz="2400" dirty="0" smtClean="0">
                <a:latin typeface="+mj-lt"/>
              </a:rPr>
            </a:br>
            <a:r>
              <a:rPr lang="ru-RU" sz="2400" dirty="0" smtClean="0">
                <a:latin typeface="+mj-lt"/>
              </a:rPr>
              <a:t/>
            </a:r>
            <a:br>
              <a:rPr lang="ru-RU" sz="2400" dirty="0" smtClean="0">
                <a:latin typeface="+mj-lt"/>
              </a:rPr>
            </a:br>
            <a:r>
              <a:rPr lang="ru-RU" sz="2400" i="1" dirty="0" smtClean="0">
                <a:latin typeface="+mj-lt"/>
              </a:rPr>
              <a:t>"Сильно кусает котенок-глупыш,</a:t>
            </a:r>
            <a:br>
              <a:rPr lang="ru-RU" sz="2400" i="1" dirty="0" smtClean="0">
                <a:latin typeface="+mj-lt"/>
              </a:rPr>
            </a:br>
            <a:r>
              <a:rPr lang="ru-RU" sz="2400" i="1" dirty="0" smtClean="0">
                <a:latin typeface="+mj-lt"/>
              </a:rPr>
              <a:t>Он думает, это не палец, а мышь. (Смена рук.)</a:t>
            </a:r>
            <a:br>
              <a:rPr lang="ru-RU" sz="2400" i="1" dirty="0" smtClean="0">
                <a:latin typeface="+mj-lt"/>
              </a:rPr>
            </a:br>
            <a:r>
              <a:rPr lang="ru-RU" sz="2400" i="1" dirty="0" smtClean="0">
                <a:latin typeface="+mj-lt"/>
              </a:rPr>
              <a:t>Но я же играю с тобою, малыш,</a:t>
            </a:r>
            <a:br>
              <a:rPr lang="ru-RU" sz="2400" i="1" dirty="0" smtClean="0">
                <a:latin typeface="+mj-lt"/>
              </a:rPr>
            </a:br>
            <a:r>
              <a:rPr lang="ru-RU" sz="2400" i="1" dirty="0" smtClean="0">
                <a:latin typeface="+mj-lt"/>
              </a:rPr>
              <a:t>А будешь кусаться, скажу тебе: "Кыш!". </a:t>
            </a:r>
            <a:r>
              <a:rPr lang="ru-RU" sz="2400" dirty="0" smtClean="0">
                <a:latin typeface="+mj-lt"/>
              </a:rPr>
              <a:t/>
            </a:r>
            <a:br>
              <a:rPr lang="ru-RU" sz="2400" dirty="0" smtClean="0">
                <a:latin typeface="+mj-lt"/>
              </a:rPr>
            </a:br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352928" cy="1844824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/>
              <a:t>Натягиваем веревку на уровне плеч ребенка и даем ему несколько бельевых прищепок. На каждый ударный слог ребенок цепляет прищепку к веревке: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i="1" dirty="0" smtClean="0"/>
              <a:t>"Прищеплю прищепки ловко</a:t>
            </a:r>
            <a:br>
              <a:rPr lang="ru-RU" sz="1600" b="1" i="1" dirty="0" smtClean="0"/>
            </a:br>
            <a:r>
              <a:rPr lang="ru-RU" sz="1600" b="1" i="1" dirty="0" smtClean="0"/>
              <a:t>Я на мамину веревку".</a:t>
            </a:r>
            <a:r>
              <a:rPr lang="ru-RU" sz="1600" b="1" dirty="0" smtClean="0"/>
              <a:t> 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4" name="Содержимое 3" descr="Фото2024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1115616" y="1730475"/>
            <a:ext cx="6324467" cy="474335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621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С помощью прищепок можно </a:t>
            </a:r>
            <a:r>
              <a:rPr lang="ru-RU" sz="2200" b="1" i="1" dirty="0" smtClean="0">
                <a:solidFill>
                  <a:schemeClr val="tx1"/>
                </a:solidFill>
              </a:rPr>
              <a:t>делать разнообразных зверушек</a:t>
            </a:r>
            <a:r>
              <a:rPr lang="ru-RU" sz="2200" dirty="0" smtClean="0">
                <a:solidFill>
                  <a:schemeClr val="tx1"/>
                </a:solidFill>
              </a:rPr>
              <a:t>, цветочки, солнышко, в общем, все то, что имеет лучи, ушки, палочки или иголки. Все, что для этого понадобится: так это цветной картон, ножницы и ваша фантазия.</a:t>
            </a:r>
            <a:endParaRPr lang="ru-RU" sz="2200" dirty="0"/>
          </a:p>
        </p:txBody>
      </p:sp>
      <p:pic>
        <p:nvPicPr>
          <p:cNvPr id="7" name="Содержимое 6" descr="Фото2014.jpg"/>
          <p:cNvPicPr>
            <a:picLocks noGrp="1" noChangeAspect="1"/>
          </p:cNvPicPr>
          <p:nvPr>
            <p:ph sz="quarter" idx="1"/>
          </p:nvPr>
        </p:nvPicPr>
        <p:blipFill>
          <a:blip r:embed="rId3" cstate="screen"/>
          <a:stretch>
            <a:fillRect/>
          </a:stretch>
        </p:blipFill>
        <p:spPr>
          <a:xfrm>
            <a:off x="457200" y="2514600"/>
            <a:ext cx="3657600" cy="2743200"/>
          </a:xfrm>
        </p:spPr>
      </p:pic>
      <p:pic>
        <p:nvPicPr>
          <p:cNvPr id="8" name="Содержимое 7" descr="Фото2020.jpg"/>
          <p:cNvPicPr>
            <a:picLocks noGrp="1" noChangeAspect="1"/>
          </p:cNvPicPr>
          <p:nvPr>
            <p:ph sz="quarter" idx="2"/>
          </p:nvPr>
        </p:nvPicPr>
        <p:blipFill>
          <a:blip r:embed="rId4" cstate="screen"/>
          <a:stretch>
            <a:fillRect/>
          </a:stretch>
        </p:blipFill>
        <p:spPr>
          <a:xfrm>
            <a:off x="4270375" y="2514600"/>
            <a:ext cx="3657600" cy="2743200"/>
          </a:xfr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Мы любим творить и мастерить</a:t>
            </a:r>
            <a:endParaRPr lang="ru-RU" dirty="0"/>
          </a:p>
        </p:txBody>
      </p:sp>
      <p:pic>
        <p:nvPicPr>
          <p:cNvPr id="4" name="Содержимое 3" descr="Фото2030.jpg"/>
          <p:cNvPicPr>
            <a:picLocks noGrp="1" noChangeAspect="1"/>
          </p:cNvPicPr>
          <p:nvPr>
            <p:ph sz="quarter" idx="1"/>
          </p:nvPr>
        </p:nvPicPr>
        <p:blipFill>
          <a:blip r:embed="rId3" cstate="screen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Прищепки можно использовать при обучении счёту, хорошее  пособие для развития внимания, памяти, речи.</a:t>
            </a:r>
            <a:endParaRPr lang="ru-RU" sz="2000" dirty="0"/>
          </a:p>
        </p:txBody>
      </p:sp>
      <p:pic>
        <p:nvPicPr>
          <p:cNvPr id="5" name="Содержимое 4" descr="Фото2015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457200" y="2514600"/>
            <a:ext cx="3657600" cy="2743200"/>
          </a:xfrm>
        </p:spPr>
      </p:pic>
      <p:pic>
        <p:nvPicPr>
          <p:cNvPr id="6" name="Содержимое 5" descr="Фото2016.jpg"/>
          <p:cNvPicPr>
            <a:picLocks noGrp="1" noChangeAspect="1"/>
          </p:cNvPicPr>
          <p:nvPr>
            <p:ph sz="quarter" idx="2"/>
          </p:nvPr>
        </p:nvPicPr>
        <p:blipFill>
          <a:blip r:embed="rId3" cstate="screen"/>
          <a:stretch>
            <a:fillRect/>
          </a:stretch>
        </p:blipFill>
        <p:spPr>
          <a:xfrm>
            <a:off x="4270375" y="2514600"/>
            <a:ext cx="3657600" cy="274320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992888" cy="315436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Пыхтя, тащил домой грибок</a:t>
            </a:r>
            <a:br>
              <a:rPr lang="ru-RU" sz="2700" b="1" dirty="0" smtClean="0"/>
            </a:br>
            <a:r>
              <a:rPr lang="ru-RU" sz="2700" b="1" dirty="0" smtClean="0"/>
              <a:t>Проворный маленький зверек.</a:t>
            </a:r>
            <a:br>
              <a:rPr lang="ru-RU" sz="2700" b="1" dirty="0" smtClean="0"/>
            </a:br>
            <a:r>
              <a:rPr lang="ru-RU" sz="2700" b="1" dirty="0" smtClean="0"/>
              <a:t>Ни головы, ни ножек, -</a:t>
            </a:r>
            <a:br>
              <a:rPr lang="ru-RU" sz="2700" b="1" dirty="0" smtClean="0"/>
            </a:br>
            <a:r>
              <a:rPr lang="ru-RU" sz="2700" b="1" dirty="0" smtClean="0"/>
              <a:t>Конечно, это ежик!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Читаем стишок и на каждое слово одеваем прищепку.</a:t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Фото2019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457200" y="2514600"/>
            <a:ext cx="3657600" cy="2743200"/>
          </a:xfrm>
        </p:spPr>
      </p:pic>
      <p:pic>
        <p:nvPicPr>
          <p:cNvPr id="6" name="Содержимое 5" descr="Фото2022.jpg"/>
          <p:cNvPicPr>
            <a:picLocks noGrp="1" noChangeAspect="1"/>
          </p:cNvPicPr>
          <p:nvPr>
            <p:ph sz="quarter" idx="2"/>
          </p:nvPr>
        </p:nvPicPr>
        <p:blipFill>
          <a:blip r:embed="rId3" cstate="screen"/>
          <a:stretch>
            <a:fillRect/>
          </a:stretch>
        </p:blipFill>
        <p:spPr>
          <a:xfrm>
            <a:off x="4270375" y="2514600"/>
            <a:ext cx="3657600" cy="27432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b="1" dirty="0"/>
          </a:p>
        </p:txBody>
      </p:sp>
      <p:pic>
        <p:nvPicPr>
          <p:cNvPr id="5" name="Содержимое 4" descr="Фото2025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457200" y="2514600"/>
            <a:ext cx="3657600" cy="2743200"/>
          </a:xfrm>
        </p:spPr>
      </p:pic>
      <p:pic>
        <p:nvPicPr>
          <p:cNvPr id="6" name="Содержимое 5" descr="Фото2028.jpg"/>
          <p:cNvPicPr>
            <a:picLocks noGrp="1" noChangeAspect="1"/>
          </p:cNvPicPr>
          <p:nvPr>
            <p:ph sz="quarter" idx="2"/>
          </p:nvPr>
        </p:nvPicPr>
        <p:blipFill>
          <a:blip r:embed="rId3" cstate="screen"/>
          <a:stretch>
            <a:fillRect/>
          </a:stretch>
        </p:blipFill>
        <p:spPr>
          <a:xfrm>
            <a:off x="4270375" y="2514600"/>
            <a:ext cx="3657600" cy="274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197</TotalTime>
  <Words>224</Words>
  <Application>Microsoft Office PowerPoint</Application>
  <PresentationFormat>Экран (4:3)</PresentationFormat>
  <Paragraphs>22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Весёлые прищепки</vt:lpstr>
      <vt:lpstr>Прищепки также могут стать универсальным приспособлением для развития мелкой моторики рук.</vt:lpstr>
      <vt:lpstr>Слайд 3</vt:lpstr>
      <vt:lpstr>Натягиваем веревку на уровне плеч ребенка и даем ему несколько бельевых прищепок. На каждый ударный слог ребенок цепляет прищепку к веревке:  "Прищеплю прищепки ловко Я на мамину веревку".  </vt:lpstr>
      <vt:lpstr> С помощью прищепок можно делать разнообразных зверушек, цветочки, солнышко, в общем, все то, что имеет лучи, ушки, палочки или иголки. Все, что для этого понадобится: так это цветной картон, ножницы и ваша фантазия.</vt:lpstr>
      <vt:lpstr>Мы любим творить и мастерить</vt:lpstr>
      <vt:lpstr>Прищепки можно использовать при обучении счёту, хорошее  пособие для развития внимания, памяти, речи.</vt:lpstr>
      <vt:lpstr>Пыхтя, тащил домой грибок Проворный маленький зверек. Ни головы, ни ножек, - Конечно, это ежик! Читаем стишок и на каждое слово одеваем прищепку.  </vt:lpstr>
      <vt:lpstr>Слайд 9</vt:lpstr>
      <vt:lpstr>В работе по развитию мелкой моторики надо придерживаться некоторых правил:  Задание подбирать с учетом их постепенно возрастающей сложности. Учитывать индивидуальные особенности ребенка, темп его развития, возможности, настроение. Работу проводить регулярно, систематически. Соблюдать временной регламент, чтобы не вызвать переутомления ребенка. Повышать у детей интерес к упражнениям и заданиям, превратив их в занимательную игру. Заботиться о том, чтобы деятельность ребенка была успешной, тогда подкрепляется его интерес к играм и занятиям. Стараться, чтобы процесс обучения и развития сформировывал у детей положительную мотивацию</vt:lpstr>
      <vt:lpstr>Это и красочный настольный театр, с которым дети играют,  разыгрывают небольшие этюды</vt:lpstr>
      <vt:lpstr>Мы знаем, что умение работать руками – мелкая моторика пальцев рук, напрямую влияет на успехи ребенка. Развивая мелкую моторику, мы заставляем развиваться не один отдел головного мозга. Что в дальнейшем очень положительно скажется на умственном развитии ребенка. Ребенок, у которого достаточно хорошо развита мелкая моторика, умеет логически рассуждать, у него высокий уровень развития памяти и внимания, связной речи.</vt:lpstr>
      <vt:lpstr>Яркой Вам фантазии и весёлых открытий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Весёлые прищепки</dc:title>
  <dc:creator>1</dc:creator>
  <cp:lastModifiedBy>1</cp:lastModifiedBy>
  <cp:revision>24</cp:revision>
  <dcterms:created xsi:type="dcterms:W3CDTF">2013-03-27T16:51:00Z</dcterms:created>
  <dcterms:modified xsi:type="dcterms:W3CDTF">2014-03-11T05:02:59Z</dcterms:modified>
</cp:coreProperties>
</file>