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sldIdLst>
    <p:sldId id="256" r:id="rId2"/>
    <p:sldId id="257" r:id="rId3"/>
    <p:sldId id="260" r:id="rId4"/>
    <p:sldId id="258" r:id="rId5"/>
    <p:sldId id="259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9" autoAdjust="0"/>
    <p:restoredTop sz="94714" autoAdjust="0"/>
  </p:normalViewPr>
  <p:slideViewPr>
    <p:cSldViewPr>
      <p:cViewPr varScale="1">
        <p:scale>
          <a:sx n="88" d="100"/>
          <a:sy n="88" d="100"/>
        </p:scale>
        <p:origin x="-43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27.08.2014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27.08.2014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27.08.2014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27.08.2014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Мои документы\Загрузки\medium_2010013112371132374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47852" y="0"/>
            <a:ext cx="9191852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3000364" y="357166"/>
            <a:ext cx="471490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Цель проекта :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571868" y="1000108"/>
            <a:ext cx="542928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 smtClean="0"/>
              <a:t>Эстетическое развитие  дошкольников средствами хореографии, а также создание фундамента для более серьезного увлечения.</a:t>
            </a:r>
            <a:endParaRPr lang="ru-RU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357554" y="2071678"/>
            <a:ext cx="435771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Задача проекта :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143240" y="2643181"/>
            <a:ext cx="557216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+mj-lt"/>
              <a:buAutoNum type="arabicPeriod"/>
            </a:pPr>
            <a:r>
              <a:rPr lang="ru-RU" b="1" dirty="0" smtClean="0"/>
              <a:t>Развивать музыкальный вкус и кругозор.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ru-RU" b="1" dirty="0" smtClean="0"/>
              <a:t>Пробуждать интерес к танцевальному движению.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ru-RU" b="1" dirty="0" smtClean="0"/>
              <a:t>Научить чувствовать и ощущать музыкальный ритм.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ru-RU" b="1" dirty="0" smtClean="0"/>
              <a:t>Научить согласовывать движения своего тела с музыкой.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ru-RU" b="1" dirty="0" smtClean="0"/>
              <a:t>Привить детям необходимые двигательные навыки и умения.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ru-RU" b="1" dirty="0" smtClean="0"/>
              <a:t>Способствовать оптимизации роста  и развития </a:t>
            </a:r>
            <a:r>
              <a:rPr lang="ru-RU" b="1" dirty="0" err="1" smtClean="0"/>
              <a:t>опорно</a:t>
            </a:r>
            <a:r>
              <a:rPr lang="ru-RU" b="1" dirty="0" smtClean="0"/>
              <a:t> – двигательного аппарата, формировать правильную осанку, содействовать развитию органов дыхания.</a:t>
            </a:r>
          </a:p>
          <a:p>
            <a:pPr marL="342900" indent="-342900" algn="just">
              <a:buFont typeface="+mj-lt"/>
              <a:buAutoNum type="arabicPeriod" startAt="5"/>
            </a:pPr>
            <a:r>
              <a:rPr lang="ru-RU" b="1" dirty="0" smtClean="0"/>
              <a:t>Привить культуру общения между собой, с окружающими.       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Мои документы\Загрузки\medium_2010013112371132374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47852" y="0"/>
            <a:ext cx="9191852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3511421" y="285728"/>
            <a:ext cx="548973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Актуальность проекта: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786182" y="928670"/>
            <a:ext cx="5143536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 В последнее время возросло внимание к  проблемам художественно – эстетического  воспитания как важнейшему средству формирования отношения к действительности, средству нравственного и умственного воспитания, формирования гармонично развитой и духовно богатой личности.</a:t>
            </a:r>
          </a:p>
          <a:p>
            <a:endParaRPr lang="ru-RU" b="1" dirty="0" smtClean="0"/>
          </a:p>
          <a:p>
            <a:r>
              <a:rPr lang="ru-RU" b="1" dirty="0" smtClean="0"/>
              <a:t>Работа хореографического кружка  в нашем детском саду осуществляется на основе </a:t>
            </a:r>
            <a:r>
              <a:rPr lang="ru-RU" b="1" i="1" dirty="0" smtClean="0"/>
              <a:t>программы по танцевально-игровой гимнастике "</a:t>
            </a:r>
            <a:r>
              <a:rPr lang="ru-RU" b="1" i="1" dirty="0" err="1" smtClean="0"/>
              <a:t>Са-Фи-Дансе</a:t>
            </a:r>
            <a:r>
              <a:rPr lang="ru-RU" b="1" i="1" dirty="0" smtClean="0"/>
              <a:t>"</a:t>
            </a:r>
            <a:r>
              <a:rPr lang="ru-RU" b="1" dirty="0" smtClean="0"/>
              <a:t>, рассчитанная на четыре года обучения детей от 3 до 7 лет. Программа направлена на всестороннее, гармоничное развитие детей дошкольного возраста.</a:t>
            </a:r>
          </a:p>
          <a:p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Мои документы\Загрузки\medium_2010013112371132374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47852" y="0"/>
            <a:ext cx="9191852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3511421" y="285728"/>
            <a:ext cx="548973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Объект исследования :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786182" y="2000240"/>
            <a:ext cx="51435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 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786182" y="857233"/>
            <a:ext cx="507209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 smtClean="0"/>
              <a:t>Процесс эстетического воспитания детей дошкольного возраста.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306813" y="1428736"/>
            <a:ext cx="5051401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0"/>
              </a:spcBef>
              <a:defRPr/>
            </a:pPr>
            <a:endParaRPr lang="ru-RU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lvl="0" algn="ctr">
              <a:spcBef>
                <a:spcPct val="0"/>
              </a:spcBef>
              <a:defRPr/>
            </a:pPr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       Предмет исследования :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3786182" y="2357430"/>
            <a:ext cx="514353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 smtClean="0"/>
              <a:t>Использование средств хореографии для формирования эстетических представлений дошкольников.</a:t>
            </a:r>
            <a:endParaRPr lang="ru-RU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4429124" y="3714751"/>
            <a:ext cx="4000528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Направления работы в рамках эстетического воспитания:  </a:t>
            </a:r>
          </a:p>
          <a:p>
            <a:pPr lvl="0"/>
            <a:r>
              <a:rPr lang="ru-RU" b="1" dirty="0" smtClean="0"/>
              <a:t>Работа с детьми</a:t>
            </a:r>
          </a:p>
          <a:p>
            <a:r>
              <a:rPr lang="ru-RU" b="1" dirty="0" smtClean="0"/>
              <a:t>Работа с педагогами</a:t>
            </a:r>
          </a:p>
          <a:p>
            <a:pPr lvl="0"/>
            <a:r>
              <a:rPr lang="ru-RU" b="1" dirty="0" smtClean="0"/>
              <a:t>Работа с родителями</a:t>
            </a:r>
          </a:p>
          <a:p>
            <a:endParaRPr lang="ru-RU" b="1" dirty="0" smtClean="0"/>
          </a:p>
          <a:p>
            <a:pPr lvl="0"/>
            <a:endParaRPr lang="ru-RU" b="1" dirty="0" smtClean="0"/>
          </a:p>
          <a:p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/>
            </a:r>
            <a:b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Мои документы\Загрузки\medium_2010013112371132374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47852" y="0"/>
            <a:ext cx="9191852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3929058" y="214291"/>
            <a:ext cx="4786346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           В танце ребёнок проявляет свои способности, свою творческую активность, развивается его фантазия, творческие способности. Занятия хореографией помогают детям снять психологические и мышечные зажимы, выработать чувство ритма, уверенность в себе, развить  выразительность, научиться двигаться в соответствии с 	музыкальными образами, что необходимо для сценического выступления, а также воспитать в себе выносливость, скорректировать  осанку,  координацию,  постановку	корпуса, что необходимо не только для занятия танцем, но и для здоровья в целом. 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Мои документы\Загрузки\medium_2010013112371132374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47852" y="0"/>
            <a:ext cx="9191852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714480" y="285728"/>
            <a:ext cx="721523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altLang="ru-RU" sz="2400" b="1" dirty="0" smtClean="0">
                <a:solidFill>
                  <a:srgbClr val="000000"/>
                </a:solidFill>
                <a:latin typeface="Times New Roman" pitchFamily="18" charset="0"/>
              </a:rPr>
              <a:t>                                             Инновационный проект</a:t>
            </a: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altLang="ru-RU" sz="2400" b="1" dirty="0" smtClean="0">
                <a:solidFill>
                  <a:srgbClr val="000000"/>
                </a:solidFill>
                <a:latin typeface="Times New Roman" pitchFamily="18" charset="0"/>
              </a:rPr>
              <a:t>                               ( танцевально-игрового кружка )</a:t>
            </a: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altLang="ru-RU" sz="2400" b="1" dirty="0" smtClean="0">
                <a:solidFill>
                  <a:srgbClr val="000000"/>
                </a:solidFill>
                <a:latin typeface="Times New Roman" pitchFamily="18" charset="0"/>
              </a:rPr>
              <a:t>                                     «СА-ФИ-ДАНСЕ»</a:t>
            </a: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altLang="ru-RU" sz="2400" b="1" dirty="0" smtClean="0">
              <a:solidFill>
                <a:srgbClr val="000000"/>
              </a:solidFill>
              <a:latin typeface="Times New Roman" pitchFamily="18" charset="0"/>
            </a:endParaRP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altLang="ru-RU" sz="2400" b="1" dirty="0" smtClean="0">
              <a:solidFill>
                <a:srgbClr val="000000"/>
              </a:solidFill>
              <a:latin typeface="Times New Roman" pitchFamily="18" charset="0"/>
            </a:endParaRPr>
          </a:p>
          <a:p>
            <a:pPr algn="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altLang="ru-RU" sz="2400" b="1" dirty="0" smtClean="0">
                <a:solidFill>
                  <a:srgbClr val="000000"/>
                </a:solidFill>
                <a:latin typeface="Times New Roman" pitchFamily="18" charset="0"/>
              </a:rPr>
              <a:t>Музыкальный руководитель:</a:t>
            </a:r>
          </a:p>
          <a:p>
            <a:pPr algn="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altLang="ru-RU" sz="2400" b="1" dirty="0" smtClean="0">
                <a:solidFill>
                  <a:srgbClr val="000000"/>
                </a:solidFill>
                <a:latin typeface="Times New Roman" pitchFamily="18" charset="0"/>
              </a:rPr>
              <a:t>Исаева Н.Е.</a:t>
            </a:r>
            <a:endParaRPr lang="ru-RU" altLang="ru-RU" sz="2400" b="1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071802" y="3714752"/>
            <a:ext cx="578647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«Наши дети настолько талантливы, насколько мы в них верим и насколько раскрываем их личностный потенциал»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Мои документы\Загрузки\medium_2010013112371132374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91852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714480" y="285728"/>
            <a:ext cx="721523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altLang="ru-RU" sz="2400" b="1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071802" y="3714752"/>
            <a:ext cx="5786478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923728" y="214290"/>
            <a:ext cx="579167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b="1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Структура </a:t>
            </a:r>
            <a:r>
              <a:rPr lang="ru-RU" alt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танцевально-игрового кружка </a:t>
            </a: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alt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                           «СА-ФИ-ДАНСЕ</a:t>
            </a:r>
            <a:r>
              <a:rPr lang="ru-RU" alt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» :</a:t>
            </a:r>
            <a:endParaRPr lang="ru-RU" altLang="ru-RU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214810" y="928671"/>
            <a:ext cx="464347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+mj-lt"/>
              <a:buAutoNum type="arabicPeriod"/>
            </a:pPr>
            <a:r>
              <a:rPr lang="ru-RU" b="1" dirty="0" smtClean="0"/>
              <a:t>Организованный вход детей в музыкальный зал. Построение в две шеренги (мальчики и девочки).</a:t>
            </a:r>
          </a:p>
          <a:p>
            <a:pPr marL="457200" indent="-457200" algn="just">
              <a:buFont typeface="+mj-lt"/>
              <a:buAutoNum type="arabicPeriod" startAt="2"/>
            </a:pPr>
            <a:r>
              <a:rPr lang="ru-RU" b="1" dirty="0" smtClean="0"/>
              <a:t>Приветствие.</a:t>
            </a:r>
          </a:p>
          <a:p>
            <a:pPr marL="457200" indent="-457200" algn="just">
              <a:buFont typeface="+mj-lt"/>
              <a:buAutoNum type="arabicPeriod" startAt="2"/>
            </a:pPr>
            <a:r>
              <a:rPr lang="ru-RU" b="1" dirty="0" smtClean="0"/>
              <a:t>Пальчиковая гимнастика.</a:t>
            </a:r>
          </a:p>
          <a:p>
            <a:pPr marL="457200" indent="-457200" algn="just">
              <a:buFont typeface="+mj-lt"/>
              <a:buAutoNum type="arabicPeriod" startAt="2"/>
            </a:pPr>
            <a:r>
              <a:rPr lang="ru-RU" b="1" dirty="0" smtClean="0"/>
              <a:t>Музыкально – ритмические игры.</a:t>
            </a:r>
          </a:p>
          <a:p>
            <a:pPr marL="457200" indent="-457200" algn="just">
              <a:buFont typeface="+mj-lt"/>
              <a:buAutoNum type="arabicPeriod" startAt="2"/>
            </a:pPr>
            <a:r>
              <a:rPr lang="ru-RU" b="1" dirty="0" smtClean="0"/>
              <a:t>Разминка по кругу (различные виды ходьбы, бега).</a:t>
            </a:r>
          </a:p>
          <a:p>
            <a:pPr marL="457200" indent="-457200" algn="just">
              <a:buFont typeface="+mj-lt"/>
              <a:buAutoNum type="arabicPeriod" startAt="2"/>
            </a:pPr>
            <a:r>
              <a:rPr lang="ru-RU" b="1" dirty="0" smtClean="0"/>
              <a:t>Дыхательная гимнастика.</a:t>
            </a:r>
          </a:p>
          <a:p>
            <a:pPr marL="457200" indent="-457200" algn="just">
              <a:buFont typeface="+mj-lt"/>
              <a:buAutoNum type="arabicPeriod" startAt="2"/>
            </a:pPr>
            <a:r>
              <a:rPr lang="ru-RU" b="1" dirty="0" smtClean="0"/>
              <a:t>Перестроения.</a:t>
            </a:r>
          </a:p>
          <a:p>
            <a:pPr marL="457200" indent="-457200" algn="just">
              <a:buFont typeface="+mj-lt"/>
              <a:buAutoNum type="arabicPeriod" startAt="2"/>
            </a:pPr>
            <a:r>
              <a:rPr lang="ru-RU" b="1" dirty="0" smtClean="0"/>
              <a:t>Игровая гимнастика на середине зала. Элементы классического, народного танца.</a:t>
            </a:r>
          </a:p>
          <a:p>
            <a:pPr marL="457200" indent="-457200" algn="just">
              <a:buFont typeface="+mj-lt"/>
              <a:buAutoNum type="arabicPeriod" startAt="2"/>
            </a:pPr>
            <a:r>
              <a:rPr lang="ru-RU" b="1" dirty="0" smtClean="0"/>
              <a:t>Партерная гимнастика, </a:t>
            </a:r>
            <a:r>
              <a:rPr lang="ru-RU" b="1" dirty="0" err="1" smtClean="0"/>
              <a:t>игропластика</a:t>
            </a:r>
            <a:r>
              <a:rPr lang="ru-RU" b="1" dirty="0" smtClean="0"/>
              <a:t>.</a:t>
            </a:r>
          </a:p>
          <a:p>
            <a:pPr marL="457200" indent="-457200" algn="just">
              <a:buFont typeface="+mj-lt"/>
              <a:buAutoNum type="arabicPeriod" startAt="2"/>
            </a:pPr>
            <a:r>
              <a:rPr lang="ru-RU" b="1" dirty="0" smtClean="0"/>
              <a:t> Разучивание материала, этюдов, композиций.</a:t>
            </a:r>
          </a:p>
          <a:p>
            <a:pPr marL="457200" indent="-457200" algn="just">
              <a:buFont typeface="+mj-lt"/>
              <a:buAutoNum type="arabicPeriod" startAt="2"/>
            </a:pPr>
            <a:r>
              <a:rPr lang="ru-RU" b="1" dirty="0" smtClean="0"/>
              <a:t>Танцевальные игры.</a:t>
            </a:r>
          </a:p>
          <a:p>
            <a:pPr marL="457200" indent="-457200" algn="just">
              <a:buFont typeface="+mj-lt"/>
              <a:buAutoNum type="arabicPeriod" startAt="2"/>
            </a:pPr>
            <a:r>
              <a:rPr lang="ru-RU" b="1" dirty="0" smtClean="0"/>
              <a:t>Поклон.</a:t>
            </a:r>
          </a:p>
          <a:p>
            <a:pPr marL="457200" indent="-457200" algn="just">
              <a:buFont typeface="+mj-lt"/>
              <a:buAutoNum type="arabicPeriod" startAt="2"/>
            </a:pPr>
            <a:endParaRPr lang="ru-RU" b="1" dirty="0" smtClean="0"/>
          </a:p>
          <a:p>
            <a:pPr marL="457200" indent="-457200" algn="just">
              <a:buFont typeface="+mj-lt"/>
              <a:buAutoNum type="arabicPeriod" startAt="2"/>
            </a:pPr>
            <a:endParaRPr lang="ru-RU" b="1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Мои документы\Загрузки\medium_2010013112371132374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91852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714480" y="285728"/>
            <a:ext cx="721523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altLang="ru-RU" sz="2400" b="1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071802" y="3714752"/>
            <a:ext cx="5786478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923728" y="214290"/>
            <a:ext cx="579167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altLang="ru-RU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214810" y="928671"/>
            <a:ext cx="464347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+mj-lt"/>
              <a:buAutoNum type="arabicPeriod" startAt="2"/>
            </a:pPr>
            <a:endParaRPr lang="ru-RU" b="1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</TotalTime>
  <Words>361</Words>
  <Application>Microsoft Office PowerPoint</Application>
  <PresentationFormat>Экран (4:3)</PresentationFormat>
  <Paragraphs>68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Организация работы в МКДОУ детский сад № 11 по хореографии. </dc:title>
  <cp:lastModifiedBy>Customer</cp:lastModifiedBy>
  <cp:revision>19</cp:revision>
  <dcterms:modified xsi:type="dcterms:W3CDTF">2014-08-27T12:07:41Z</dcterms:modified>
</cp:coreProperties>
</file>