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63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49979-7EAB-4CEF-A3B1-A31AB4840719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AF4AF-CF81-408B-B53C-DD7E4E500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2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43;&#1077;&#1088;&#1072;&#1089;&#1080;&#1084;&#1086;&#1074;&#1072;%20&#1040;.&#1042;\&#1079;&#1072;&#1085;&#1103;&#1090;&#1080;&#1077;%20&#1072;&#1090;&#1090;&#1077;&#1089;&#1090;&#1072;&#1094;&#1080;&#1103;\189%20&#1043;&#1076;&#1077;%20&#1074;&#1086;&#1076;&#1103;&#1090;&#1089;&#1103;%20&#1074;&#1086;&#1083;&#1096;&#1077;&#1073;&#1085;&#1080;&#1082;&#1080;.mp3" TargetMode="External"/><Relationship Id="rId1" Type="http://schemas.microsoft.com/office/2007/relationships/media" Target="file:///F:\&#1043;&#1077;&#1088;&#1072;&#1089;&#1080;&#1084;&#1086;&#1074;&#1072;%20&#1040;.&#1042;\&#1079;&#1072;&#1085;&#1103;&#1090;&#1080;&#1077;%20&#1072;&#1090;&#1090;&#1077;&#1089;&#1090;&#1072;&#1094;&#1080;&#1103;\189%20&#1043;&#1076;&#1077;%20&#1074;&#1086;&#1076;&#1103;&#1090;&#1089;&#1103;%20&#1074;&#1086;&#1083;&#1096;&#1077;&#1073;&#1085;&#1080;&#1082;&#1080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43;&#1077;&#1088;&#1072;&#1089;&#1080;&#1084;&#1086;&#1074;&#1072;%20&#1040;.&#1042;\&#1079;&#1072;&#1085;&#1103;&#1090;&#1080;&#1077;%20&#1072;&#1090;&#1090;&#1077;&#1089;&#1090;&#1072;&#1094;&#1080;&#1103;\&#1055;&#1077;&#1089;&#1077;&#1085;&#1082;&#1072;%20&#1087;&#1088;&#1086;%20&#1076;&#1088;&#1091;&#1075;&#1072;.mp3" TargetMode="External"/><Relationship Id="rId1" Type="http://schemas.microsoft.com/office/2007/relationships/media" Target="file:///F:\&#1043;&#1077;&#1088;&#1072;&#1089;&#1080;&#1084;&#1086;&#1074;&#1072;%20&#1040;.&#1042;\&#1079;&#1072;&#1085;&#1103;&#1090;&#1080;&#1077;%20&#1072;&#1090;&#1090;&#1077;&#1089;&#1090;&#1072;&#1094;&#1080;&#1103;\&#1055;&#1077;&#1089;&#1077;&#1085;&#1082;&#1072;%20&#1087;&#1088;&#1086;%20&#1076;&#1088;&#1091;&#1075;&#1072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43;&#1077;&#1088;&#1072;&#1089;&#1080;&#1084;&#1086;&#1074;&#1072;%20&#1040;.&#1042;\&#1079;&#1072;&#1085;&#1103;&#1090;&#1080;&#1077;%20&#1072;&#1090;&#1090;&#1077;&#1089;&#1090;&#1072;&#1094;&#1080;&#1103;\&#1047;&#1074;&#1091;&#1082;&#1080;%20&#1087;&#1088;&#1080;&#1088;&#1086;&#1076;&#1099;%20-%20&#1047;&#1074;&#1091;&#1082;&#1080;%20&#1083;&#1077;&#1089;&#1072;%20(mp3ostrov.com).mp3" TargetMode="External"/><Relationship Id="rId1" Type="http://schemas.microsoft.com/office/2007/relationships/media" Target="file:///F:\&#1043;&#1077;&#1088;&#1072;&#1089;&#1080;&#1084;&#1086;&#1074;&#1072;%20&#1040;.&#1042;\&#1079;&#1072;&#1085;&#1103;&#1090;&#1080;&#1077;%20&#1072;&#1090;&#1090;&#1077;&#1089;&#1090;&#1072;&#1094;&#1080;&#1103;\&#1047;&#1074;&#1091;&#1082;&#1080;%20&#1087;&#1088;&#1080;&#1088;&#1086;&#1076;&#1099;%20-%20&#1047;&#1074;&#1091;&#1082;&#1080;%20&#1083;&#1077;&#1089;&#1072;%20(mp3ostrov.com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gif"/><Relationship Id="rId11" Type="http://schemas.openxmlformats.org/officeDocument/2006/relationships/image" Target="../media/image16.png"/><Relationship Id="rId5" Type="http://schemas.openxmlformats.org/officeDocument/2006/relationships/image" Target="../media/image11.gif"/><Relationship Id="rId10" Type="http://schemas.openxmlformats.org/officeDocument/2006/relationships/image" Target="../media/image15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.wm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476672"/>
            <a:ext cx="4550812" cy="5906095"/>
          </a:xfrm>
        </p:spPr>
      </p:pic>
      <p:pic>
        <p:nvPicPr>
          <p:cNvPr id="5" name="Рисунок 4" descr="zvyozdi2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189 Где водятся волшебни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803240" y="5517232"/>
            <a:ext cx="931212" cy="931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f9249c20fb2b6df031220e743ca2ad49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7776864" cy="6136042"/>
          </a:xfrm>
        </p:spPr>
      </p:pic>
      <p:pic>
        <p:nvPicPr>
          <p:cNvPr id="4" name="Песенка про друг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5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pic_2006-04-10_203945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3795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3748" y="404664"/>
            <a:ext cx="4840002" cy="6453336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915816" y="260648"/>
            <a:ext cx="792088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933056"/>
            <a:ext cx="46085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606768"/>
              </p:ext>
            </p:extLst>
          </p:nvPr>
        </p:nvGraphicFramePr>
        <p:xfrm>
          <a:off x="467544" y="692696"/>
          <a:ext cx="5832653" cy="50405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7889"/>
                <a:gridCol w="585952"/>
                <a:gridCol w="674116"/>
                <a:gridCol w="674116"/>
                <a:gridCol w="674116"/>
                <a:gridCol w="674116"/>
                <a:gridCol w="674116"/>
                <a:gridCol w="674116"/>
                <a:gridCol w="67411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841210"/>
              </p:ext>
            </p:extLst>
          </p:nvPr>
        </p:nvGraphicFramePr>
        <p:xfrm>
          <a:off x="2915816" y="260648"/>
          <a:ext cx="792088" cy="537321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92088"/>
              </a:tblGrid>
              <a:tr h="42485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21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810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52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52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52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771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575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771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335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544644"/>
              </p:ext>
            </p:extLst>
          </p:nvPr>
        </p:nvGraphicFramePr>
        <p:xfrm>
          <a:off x="971600" y="3933056"/>
          <a:ext cx="4608513" cy="57606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58359"/>
                <a:gridCol w="658359"/>
                <a:gridCol w="626088"/>
                <a:gridCol w="793499"/>
                <a:gridCol w="555490"/>
                <a:gridCol w="658359"/>
                <a:gridCol w="658359"/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560109"/>
              </p:ext>
            </p:extLst>
          </p:nvPr>
        </p:nvGraphicFramePr>
        <p:xfrm>
          <a:off x="755568" y="5013176"/>
          <a:ext cx="8388432" cy="57606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99036"/>
                <a:gridCol w="699036"/>
                <a:gridCol w="762172"/>
                <a:gridCol w="792088"/>
                <a:gridCol w="648072"/>
                <a:gridCol w="593812"/>
                <a:gridCol w="699036"/>
                <a:gridCol w="699036"/>
                <a:gridCol w="699036"/>
                <a:gridCol w="699036"/>
                <a:gridCol w="699036"/>
                <a:gridCol w="69903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219096"/>
              </p:ext>
            </p:extLst>
          </p:nvPr>
        </p:nvGraphicFramePr>
        <p:xfrm>
          <a:off x="8435752" y="5"/>
          <a:ext cx="708248" cy="561971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08248"/>
              </a:tblGrid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3901">
                <a:tc>
                  <a:txBody>
                    <a:bodyPr/>
                    <a:lstStyle/>
                    <a:p>
                      <a:pPr algn="ctr"/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66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15816" y="267494"/>
            <a:ext cx="792088" cy="5393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692696"/>
            <a:ext cx="58429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3933056"/>
            <a:ext cx="46085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5013176"/>
            <a:ext cx="838842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460432" y="0"/>
            <a:ext cx="683568" cy="5661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9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915816" y="260648"/>
            <a:ext cx="792088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933056"/>
            <a:ext cx="46085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692696"/>
          <a:ext cx="5832653" cy="50405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27889"/>
                <a:gridCol w="585952"/>
                <a:gridCol w="674116"/>
                <a:gridCol w="674116"/>
                <a:gridCol w="674116"/>
                <a:gridCol w="674116"/>
                <a:gridCol w="674116"/>
                <a:gridCol w="674116"/>
                <a:gridCol w="67411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15816" y="260648"/>
          <a:ext cx="792088" cy="537321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92088"/>
              </a:tblGrid>
              <a:tr h="42485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921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810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52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52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522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771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575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8771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3357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0" y="3933056"/>
          <a:ext cx="4608513" cy="57606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58359"/>
                <a:gridCol w="658359"/>
                <a:gridCol w="626088"/>
                <a:gridCol w="793499"/>
                <a:gridCol w="555490"/>
                <a:gridCol w="658359"/>
                <a:gridCol w="658359"/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568" y="5013176"/>
          <a:ext cx="8388432" cy="57606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99036"/>
                <a:gridCol w="699036"/>
                <a:gridCol w="762172"/>
                <a:gridCol w="792088"/>
                <a:gridCol w="648072"/>
                <a:gridCol w="593812"/>
                <a:gridCol w="699036"/>
                <a:gridCol w="699036"/>
                <a:gridCol w="699036"/>
                <a:gridCol w="699036"/>
                <a:gridCol w="699036"/>
                <a:gridCol w="69903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435752" y="5"/>
          <a:ext cx="708248" cy="561971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08248"/>
              </a:tblGrid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3901">
                <a:tc>
                  <a:txBody>
                    <a:bodyPr/>
                    <a:lstStyle/>
                    <a:p>
                      <a:pPr algn="ctr"/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42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66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_2006-04-10_2039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_2006-04-10_20394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Звуки природы - Звуки леса (mp3ostrov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929586" y="5589240"/>
            <a:ext cx="716328" cy="716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_2006-04-10_2039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7945" y="0"/>
            <a:ext cx="3933138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_2006-04-10_2039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6d4246fe41523565f4c2b54abd5f824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862262"/>
            <a:ext cx="4633714" cy="3995738"/>
          </a:xfrm>
          <a:prstGeom prst="rect">
            <a:avLst/>
          </a:prstGeom>
        </p:spPr>
      </p:pic>
      <p:pic>
        <p:nvPicPr>
          <p:cNvPr id="7" name="Рисунок 6" descr="33ae5adbf05057784a8c8196aeb93c5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56"/>
            <a:ext cx="2621091" cy="1872208"/>
          </a:xfrm>
          <a:prstGeom prst="rect">
            <a:avLst/>
          </a:prstGeom>
        </p:spPr>
      </p:pic>
      <p:pic>
        <p:nvPicPr>
          <p:cNvPr id="8" name="Рисунок 7" descr="247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717032"/>
            <a:ext cx="1528785" cy="1656184"/>
          </a:xfrm>
          <a:prstGeom prst="rect">
            <a:avLst/>
          </a:prstGeom>
        </p:spPr>
      </p:pic>
      <p:pic>
        <p:nvPicPr>
          <p:cNvPr id="9" name="Рисунок 8" descr="6035d35fec49e5dd9c662d240baeaf5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1" y="4365104"/>
            <a:ext cx="1294023" cy="2492896"/>
          </a:xfrm>
          <a:prstGeom prst="rect">
            <a:avLst/>
          </a:prstGeom>
        </p:spPr>
      </p:pic>
      <p:pic>
        <p:nvPicPr>
          <p:cNvPr id="10" name="Рисунок 9" descr="252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104" y="0"/>
            <a:ext cx="217755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_2006-04-10_20394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33ae5adbf05057784a8c8196aeb93c5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2656"/>
            <a:ext cx="2621091" cy="1872208"/>
          </a:xfrm>
          <a:prstGeom prst="rect">
            <a:avLst/>
          </a:prstGeom>
        </p:spPr>
      </p:pic>
      <p:pic>
        <p:nvPicPr>
          <p:cNvPr id="6" name="Рисунок 5" descr="252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0"/>
            <a:ext cx="2177550" cy="2664296"/>
          </a:xfrm>
          <a:prstGeom prst="rect">
            <a:avLst/>
          </a:prstGeom>
        </p:spPr>
      </p:pic>
      <p:pic>
        <p:nvPicPr>
          <p:cNvPr id="7" name="Рисунок 6" descr="6035d35fec49e5dd9c662d240baeaf5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1" y="4365104"/>
            <a:ext cx="1294023" cy="2492896"/>
          </a:xfrm>
          <a:prstGeom prst="rect">
            <a:avLst/>
          </a:prstGeom>
        </p:spPr>
      </p:pic>
      <p:pic>
        <p:nvPicPr>
          <p:cNvPr id="8" name="Рисунок 7" descr="247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201816"/>
            <a:ext cx="1528785" cy="1656184"/>
          </a:xfrm>
          <a:prstGeom prst="rect">
            <a:avLst/>
          </a:prstGeom>
        </p:spPr>
      </p:pic>
      <p:pic>
        <p:nvPicPr>
          <p:cNvPr id="9" name="Рисунок 8" descr="6d4246fe41523565f4c2b54abd5f8248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5976" y="2862262"/>
            <a:ext cx="4633714" cy="3995738"/>
          </a:xfrm>
          <a:prstGeom prst="rect">
            <a:avLst/>
          </a:prstGeom>
        </p:spPr>
      </p:pic>
      <p:pic>
        <p:nvPicPr>
          <p:cNvPr id="10" name="Рисунок 9" descr="68814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35696" y="517138"/>
            <a:ext cx="4015879" cy="6340862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88436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243</TotalTime>
  <Words>94</Words>
  <Application>Microsoft Office PowerPoint</Application>
  <PresentationFormat>Экран (4:3)</PresentationFormat>
  <Paragraphs>94</Paragraphs>
  <Slides>10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Century Gothic</vt:lpstr>
      <vt:lpstr>Times New Roman</vt:lpstr>
      <vt:lpstr>Verdana</vt:lpstr>
      <vt:lpstr>Wingdings 2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МАКС ГЕРАСИМОВ</cp:lastModifiedBy>
  <cp:revision>22</cp:revision>
  <dcterms:created xsi:type="dcterms:W3CDTF">2013-10-30T15:04:52Z</dcterms:created>
  <dcterms:modified xsi:type="dcterms:W3CDTF">2013-11-03T13:52:29Z</dcterms:modified>
</cp:coreProperties>
</file>