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6"/>
  </p:notesMasterIdLst>
  <p:sldIdLst>
    <p:sldId id="256" r:id="rId2"/>
    <p:sldId id="274" r:id="rId3"/>
    <p:sldId id="258" r:id="rId4"/>
    <p:sldId id="302" r:id="rId5"/>
    <p:sldId id="259" r:id="rId6"/>
    <p:sldId id="285" r:id="rId7"/>
    <p:sldId id="276" r:id="rId8"/>
    <p:sldId id="278" r:id="rId9"/>
    <p:sldId id="281" r:id="rId10"/>
    <p:sldId id="280" r:id="rId11"/>
    <p:sldId id="284" r:id="rId12"/>
    <p:sldId id="283" r:id="rId13"/>
    <p:sldId id="309" r:id="rId14"/>
    <p:sldId id="311" r:id="rId15"/>
    <p:sldId id="312" r:id="rId16"/>
    <p:sldId id="286" r:id="rId17"/>
    <p:sldId id="288" r:id="rId18"/>
    <p:sldId id="291" r:id="rId19"/>
    <p:sldId id="292" r:id="rId20"/>
    <p:sldId id="305" r:id="rId21"/>
    <p:sldId id="293" r:id="rId22"/>
    <p:sldId id="298" r:id="rId23"/>
    <p:sldId id="313" r:id="rId24"/>
    <p:sldId id="27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0066"/>
    <a:srgbClr val="00FF00"/>
    <a:srgbClr val="000000"/>
    <a:srgbClr val="FF9966"/>
    <a:srgbClr val="FF33CC"/>
    <a:srgbClr val="003300"/>
    <a:srgbClr val="EAFAF1"/>
    <a:srgbClr val="EEFF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3" autoAdjust="0"/>
    <p:restoredTop sz="94622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уровень 5%</c:v>
                </c:pt>
                <c:pt idx="1">
                  <c:v>Средний уровень 13%</c:v>
                </c:pt>
                <c:pt idx="2">
                  <c:v>Низкий уровень 82%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82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уровень 56%</c:v>
                </c:pt>
                <c:pt idx="1">
                  <c:v>Средний уровень 31%</c:v>
                </c:pt>
                <c:pt idx="2">
                  <c:v>Низкий уровень 13%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31</c:v>
                </c:pt>
                <c:pt idx="2">
                  <c:v>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explosion val="5"/>
          <c:cat>
            <c:strRef>
              <c:f>Лист1!$A$2:$A$5</c:f>
              <c:strCache>
                <c:ptCount val="3"/>
                <c:pt idx="0">
                  <c:v>Высокий уровень 21%</c:v>
                </c:pt>
                <c:pt idx="1">
                  <c:v>Средний уровень 34%</c:v>
                </c:pt>
                <c:pt idx="2">
                  <c:v>Низкий уровень 45%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34</c:v>
                </c:pt>
                <c:pt idx="2">
                  <c:v>45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 уровень 58%</c:v>
                </c:pt>
                <c:pt idx="1">
                  <c:v>Средний уровень 37%</c:v>
                </c:pt>
                <c:pt idx="2">
                  <c:v>Низкий уровень 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37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42148269202196"/>
          <c:y val="0.2483313891319141"/>
          <c:w val="0.3027105927796761"/>
          <c:h val="0.6424419169825994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11EF3-A0A6-43AD-9230-0454B7DB209A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3B0864-39A2-4F0B-8D46-EBD77530FC3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Логопедическая </a:t>
          </a:r>
        </a:p>
        <a:p>
          <a:r>
            <a:rPr lang="ru-RU" sz="2000" dirty="0" smtClean="0">
              <a:solidFill>
                <a:schemeClr val="bg1"/>
              </a:solidFill>
            </a:rPr>
            <a:t>ритмика</a:t>
          </a:r>
          <a:endParaRPr lang="ru-RU" sz="2000" dirty="0">
            <a:solidFill>
              <a:schemeClr val="bg1"/>
            </a:solidFill>
          </a:endParaRPr>
        </a:p>
      </dgm:t>
    </dgm:pt>
    <dgm:pt modelId="{197184AE-F397-43E4-A1CE-BB6F1A4DDF73}" type="parTrans" cxnId="{082F2BED-F166-4D7F-B2A0-EEA485785FC7}">
      <dgm:prSet/>
      <dgm:spPr/>
      <dgm:t>
        <a:bodyPr/>
        <a:lstStyle/>
        <a:p>
          <a:endParaRPr lang="ru-RU"/>
        </a:p>
      </dgm:t>
    </dgm:pt>
    <dgm:pt modelId="{0DB785A9-ED46-4AA8-9E08-CB591960D0E0}" type="sibTrans" cxnId="{082F2BED-F166-4D7F-B2A0-EEA485785FC7}">
      <dgm:prSet/>
      <dgm:spPr/>
      <dgm:t>
        <a:bodyPr/>
        <a:lstStyle/>
        <a:p>
          <a:endParaRPr lang="ru-RU"/>
        </a:p>
      </dgm:t>
    </dgm:pt>
    <dgm:pt modelId="{BBCB12D7-71C0-4FAE-ACDA-9953E47B5F7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Развитие, воспитание и коррекция вербальных и невербальных        процессов у дошкольников</a:t>
          </a:r>
          <a:endParaRPr lang="ru-RU" dirty="0">
            <a:solidFill>
              <a:schemeClr val="bg1"/>
            </a:solidFill>
          </a:endParaRPr>
        </a:p>
      </dgm:t>
    </dgm:pt>
    <dgm:pt modelId="{E90DC61D-4E7E-4DB7-A5B8-DC5333287E51}" type="parTrans" cxnId="{BE7B2253-D121-4630-BEAA-8CA33BEB0EB6}">
      <dgm:prSet/>
      <dgm:spPr/>
      <dgm:t>
        <a:bodyPr/>
        <a:lstStyle/>
        <a:p>
          <a:endParaRPr lang="ru-RU"/>
        </a:p>
      </dgm:t>
    </dgm:pt>
    <dgm:pt modelId="{BCF64BFA-380B-4D85-8B51-D297BAADC7AA}" type="sibTrans" cxnId="{BE7B2253-D121-4630-BEAA-8CA33BEB0EB6}">
      <dgm:prSet/>
      <dgm:spPr/>
      <dgm:t>
        <a:bodyPr/>
        <a:lstStyle/>
        <a:p>
          <a:endParaRPr lang="ru-RU"/>
        </a:p>
      </dgm:t>
    </dgm:pt>
    <dgm:pt modelId="{1263384D-6733-4C34-892C-F5CDD3EE389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Коррекция речевых нарушений</a:t>
          </a:r>
          <a:endParaRPr lang="ru-RU" dirty="0">
            <a:solidFill>
              <a:schemeClr val="bg1"/>
            </a:solidFill>
          </a:endParaRPr>
        </a:p>
      </dgm:t>
    </dgm:pt>
    <dgm:pt modelId="{639AC35F-276F-4CC8-A780-491C1E7CC14F}" type="parTrans" cxnId="{5D57718E-D1B5-41D2-BB0F-1348F51142A3}">
      <dgm:prSet/>
      <dgm:spPr/>
      <dgm:t>
        <a:bodyPr/>
        <a:lstStyle/>
        <a:p>
          <a:endParaRPr lang="ru-RU"/>
        </a:p>
      </dgm:t>
    </dgm:pt>
    <dgm:pt modelId="{247FA8CF-64C8-40A8-A6F3-B3CD24F70676}" type="sibTrans" cxnId="{5D57718E-D1B5-41D2-BB0F-1348F51142A3}">
      <dgm:prSet/>
      <dgm:spPr/>
      <dgm:t>
        <a:bodyPr/>
        <a:lstStyle/>
        <a:p>
          <a:endParaRPr lang="ru-RU"/>
        </a:p>
      </dgm:t>
    </dgm:pt>
    <dgm:pt modelId="{3F9B4E72-FCB2-4466-8EDE-953F3A31884D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Расширение лексического запаса</a:t>
          </a:r>
          <a:endParaRPr lang="ru-RU" dirty="0">
            <a:solidFill>
              <a:schemeClr val="bg1"/>
            </a:solidFill>
          </a:endParaRPr>
        </a:p>
      </dgm:t>
    </dgm:pt>
    <dgm:pt modelId="{BEEFD9A3-C4E5-4EC6-B1AE-85490370566C}" type="parTrans" cxnId="{F2B310CC-B60E-4E50-B73D-6C972DC0EBCC}">
      <dgm:prSet/>
      <dgm:spPr/>
      <dgm:t>
        <a:bodyPr/>
        <a:lstStyle/>
        <a:p>
          <a:endParaRPr lang="ru-RU"/>
        </a:p>
      </dgm:t>
    </dgm:pt>
    <dgm:pt modelId="{FCE2E604-9D9E-4CD1-9940-675FDA2711D3}" type="sibTrans" cxnId="{F2B310CC-B60E-4E50-B73D-6C972DC0EBCC}">
      <dgm:prSet/>
      <dgm:spPr/>
      <dgm:t>
        <a:bodyPr/>
        <a:lstStyle/>
        <a:p>
          <a:endParaRPr lang="ru-RU"/>
        </a:p>
      </dgm:t>
    </dgm:pt>
    <dgm:pt modelId="{98F0A512-4111-4708-A9DB-A4FED85EB01F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Темп и ритм дыхания и речи, просодика, нарушения артикуляции</a:t>
          </a:r>
          <a:endParaRPr lang="ru-RU" dirty="0">
            <a:solidFill>
              <a:schemeClr val="bg1"/>
            </a:solidFill>
          </a:endParaRPr>
        </a:p>
      </dgm:t>
    </dgm:pt>
    <dgm:pt modelId="{B2D419D6-7C04-4C71-817D-81792729A01F}" type="parTrans" cxnId="{4227EEF9-F8BF-4C47-9994-0BE50D8F72B6}">
      <dgm:prSet/>
      <dgm:spPr/>
      <dgm:t>
        <a:bodyPr/>
        <a:lstStyle/>
        <a:p>
          <a:endParaRPr lang="ru-RU"/>
        </a:p>
      </dgm:t>
    </dgm:pt>
    <dgm:pt modelId="{6A97F6B7-D002-40DE-9196-98B4F5D9BD9B}" type="sibTrans" cxnId="{4227EEF9-F8BF-4C47-9994-0BE50D8F72B6}">
      <dgm:prSet/>
      <dgm:spPr/>
      <dgm:t>
        <a:bodyPr/>
        <a:lstStyle/>
        <a:p>
          <a:endParaRPr lang="ru-RU"/>
        </a:p>
      </dgm:t>
    </dgm:pt>
    <dgm:pt modelId="{0A4C9F9F-5604-4E7D-9929-CCC63E41B88B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Слуховое внимание, память, зрительно-пространственная ориентировка</a:t>
          </a:r>
          <a:endParaRPr lang="ru-RU" dirty="0">
            <a:solidFill>
              <a:schemeClr val="bg1"/>
            </a:solidFill>
          </a:endParaRPr>
        </a:p>
      </dgm:t>
    </dgm:pt>
    <dgm:pt modelId="{7B3CE0F7-047F-49AF-A2C6-E5683543E46E}" type="parTrans" cxnId="{714EC4A7-E616-4E80-9705-686047AEE27C}">
      <dgm:prSet/>
      <dgm:spPr/>
      <dgm:t>
        <a:bodyPr/>
        <a:lstStyle/>
        <a:p>
          <a:endParaRPr lang="ru-RU"/>
        </a:p>
      </dgm:t>
    </dgm:pt>
    <dgm:pt modelId="{E6E10164-55D0-4D55-A6C7-CA0C5E6070E6}" type="sibTrans" cxnId="{714EC4A7-E616-4E80-9705-686047AEE27C}">
      <dgm:prSet/>
      <dgm:spPr/>
      <dgm:t>
        <a:bodyPr/>
        <a:lstStyle/>
        <a:p>
          <a:endParaRPr lang="ru-RU"/>
        </a:p>
      </dgm:t>
    </dgm:pt>
    <dgm:pt modelId="{68134B51-8392-4C9D-8B82-22058D263823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Фонематический слух</a:t>
          </a:r>
          <a:endParaRPr lang="ru-RU" dirty="0">
            <a:solidFill>
              <a:schemeClr val="bg1"/>
            </a:solidFill>
          </a:endParaRPr>
        </a:p>
      </dgm:t>
    </dgm:pt>
    <dgm:pt modelId="{4155D06D-7D80-47AE-AAFA-26664038A776}" type="parTrans" cxnId="{6ECCA7A3-F3EB-4731-880E-F75D3EFD6EF2}">
      <dgm:prSet/>
      <dgm:spPr/>
      <dgm:t>
        <a:bodyPr/>
        <a:lstStyle/>
        <a:p>
          <a:endParaRPr lang="ru-RU"/>
        </a:p>
      </dgm:t>
    </dgm:pt>
    <dgm:pt modelId="{7DAC0ABF-BEB2-4DF1-9194-C5B627C8BA5E}" type="sibTrans" cxnId="{6ECCA7A3-F3EB-4731-880E-F75D3EFD6EF2}">
      <dgm:prSet/>
      <dgm:spPr/>
      <dgm:t>
        <a:bodyPr/>
        <a:lstStyle/>
        <a:p>
          <a:endParaRPr lang="ru-RU"/>
        </a:p>
      </dgm:t>
    </dgm:pt>
    <dgm:pt modelId="{FEF32AF1-29F7-4670-88B3-47C01938BDDF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Моторика, эмоциональная и коммуникативная сферы</a:t>
          </a:r>
          <a:endParaRPr lang="ru-RU" dirty="0">
            <a:solidFill>
              <a:schemeClr val="bg1"/>
            </a:solidFill>
          </a:endParaRPr>
        </a:p>
      </dgm:t>
    </dgm:pt>
    <dgm:pt modelId="{EBD5CC83-B2D5-41CF-A533-729F8CE67700}" type="parTrans" cxnId="{2CD1E485-9F38-4B45-ADCA-3D4C097FA31B}">
      <dgm:prSet/>
      <dgm:spPr/>
      <dgm:t>
        <a:bodyPr/>
        <a:lstStyle/>
        <a:p>
          <a:endParaRPr lang="ru-RU"/>
        </a:p>
      </dgm:t>
    </dgm:pt>
    <dgm:pt modelId="{2F6987AC-0E03-4236-82BA-BA7ABE4C1B53}" type="sibTrans" cxnId="{2CD1E485-9F38-4B45-ADCA-3D4C097FA31B}">
      <dgm:prSet/>
      <dgm:spPr/>
      <dgm:t>
        <a:bodyPr/>
        <a:lstStyle/>
        <a:p>
          <a:endParaRPr lang="ru-RU"/>
        </a:p>
      </dgm:t>
    </dgm:pt>
    <dgm:pt modelId="{FDA91757-FFD2-4108-A1B8-3BEA3A34B1AE}" type="pres">
      <dgm:prSet presAssocID="{4FA11EF3-A0A6-43AD-9230-0454B7DB20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74B823-BC71-4FF5-A031-19F71B5F2CD3}" type="pres">
      <dgm:prSet presAssocID="{503B0864-39A2-4F0B-8D46-EBD77530FC35}" presName="hierRoot1" presStyleCnt="0">
        <dgm:presLayoutVars>
          <dgm:hierBranch val="init"/>
        </dgm:presLayoutVars>
      </dgm:prSet>
      <dgm:spPr/>
    </dgm:pt>
    <dgm:pt modelId="{77FBF6E9-3E59-48D5-A786-78824BBB6E38}" type="pres">
      <dgm:prSet presAssocID="{503B0864-39A2-4F0B-8D46-EBD77530FC35}" presName="rootComposite1" presStyleCnt="0"/>
      <dgm:spPr/>
    </dgm:pt>
    <dgm:pt modelId="{D0C4395E-6335-498D-9843-5EB11D41CD7A}" type="pres">
      <dgm:prSet presAssocID="{503B0864-39A2-4F0B-8D46-EBD77530FC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4F1C8C-5DDB-4935-96F6-92A604D075BE}" type="pres">
      <dgm:prSet presAssocID="{503B0864-39A2-4F0B-8D46-EBD77530FC3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6C174B1-8526-422A-9DEE-E8530AADE1D9}" type="pres">
      <dgm:prSet presAssocID="{503B0864-39A2-4F0B-8D46-EBD77530FC35}" presName="hierChild2" presStyleCnt="0"/>
      <dgm:spPr/>
    </dgm:pt>
    <dgm:pt modelId="{EE7E0C86-874B-4227-8286-4507D07C40D8}" type="pres">
      <dgm:prSet presAssocID="{E90DC61D-4E7E-4DB7-A5B8-DC5333287E5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CCF8162-EAB9-4A18-BF76-83027ED3D070}" type="pres">
      <dgm:prSet presAssocID="{BBCB12D7-71C0-4FAE-ACDA-9953E47B5F78}" presName="hierRoot2" presStyleCnt="0">
        <dgm:presLayoutVars>
          <dgm:hierBranch val="init"/>
        </dgm:presLayoutVars>
      </dgm:prSet>
      <dgm:spPr/>
    </dgm:pt>
    <dgm:pt modelId="{FE5FA1B2-6879-458A-B83F-CD39821ABA7A}" type="pres">
      <dgm:prSet presAssocID="{BBCB12D7-71C0-4FAE-ACDA-9953E47B5F78}" presName="rootComposite" presStyleCnt="0"/>
      <dgm:spPr/>
    </dgm:pt>
    <dgm:pt modelId="{BDDF7B21-F897-460E-A91E-A924304788EA}" type="pres">
      <dgm:prSet presAssocID="{BBCB12D7-71C0-4FAE-ACDA-9953E47B5F7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D09C08-6F0F-490B-9897-660B8497FD64}" type="pres">
      <dgm:prSet presAssocID="{BBCB12D7-71C0-4FAE-ACDA-9953E47B5F78}" presName="rootConnector" presStyleLbl="node2" presStyleIdx="0" presStyleCnt="3"/>
      <dgm:spPr/>
      <dgm:t>
        <a:bodyPr/>
        <a:lstStyle/>
        <a:p>
          <a:endParaRPr lang="ru-RU"/>
        </a:p>
      </dgm:t>
    </dgm:pt>
    <dgm:pt modelId="{C6EC8B46-99D2-4976-8BBF-0ED1283ABF5C}" type="pres">
      <dgm:prSet presAssocID="{BBCB12D7-71C0-4FAE-ACDA-9953E47B5F78}" presName="hierChild4" presStyleCnt="0"/>
      <dgm:spPr/>
    </dgm:pt>
    <dgm:pt modelId="{F9D36546-2309-4231-B35E-9102C7EDF5E9}" type="pres">
      <dgm:prSet presAssocID="{7B3CE0F7-047F-49AF-A2C6-E5683543E46E}" presName="Name37" presStyleLbl="parChTrans1D3" presStyleIdx="0" presStyleCnt="2"/>
      <dgm:spPr/>
      <dgm:t>
        <a:bodyPr/>
        <a:lstStyle/>
        <a:p>
          <a:endParaRPr lang="ru-RU"/>
        </a:p>
      </dgm:t>
    </dgm:pt>
    <dgm:pt modelId="{E8E9F7A3-6AB0-447B-9609-7C5BD92FDCB2}" type="pres">
      <dgm:prSet presAssocID="{0A4C9F9F-5604-4E7D-9929-CCC63E41B88B}" presName="hierRoot2" presStyleCnt="0">
        <dgm:presLayoutVars>
          <dgm:hierBranch/>
        </dgm:presLayoutVars>
      </dgm:prSet>
      <dgm:spPr/>
    </dgm:pt>
    <dgm:pt modelId="{146BA821-318A-4493-80DA-5C5E06D764D9}" type="pres">
      <dgm:prSet presAssocID="{0A4C9F9F-5604-4E7D-9929-CCC63E41B88B}" presName="rootComposite" presStyleCnt="0"/>
      <dgm:spPr/>
    </dgm:pt>
    <dgm:pt modelId="{389A6E64-613A-4203-8B84-571A7D1BF584}" type="pres">
      <dgm:prSet presAssocID="{0A4C9F9F-5604-4E7D-9929-CCC63E41B88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B6F01-B3E5-476A-BACD-5EE291C8BE1A}" type="pres">
      <dgm:prSet presAssocID="{0A4C9F9F-5604-4E7D-9929-CCC63E41B88B}" presName="rootConnector" presStyleLbl="node3" presStyleIdx="0" presStyleCnt="2"/>
      <dgm:spPr/>
      <dgm:t>
        <a:bodyPr/>
        <a:lstStyle/>
        <a:p>
          <a:endParaRPr lang="ru-RU"/>
        </a:p>
      </dgm:t>
    </dgm:pt>
    <dgm:pt modelId="{D2114CF5-5749-4932-BF91-488A14D157FA}" type="pres">
      <dgm:prSet presAssocID="{0A4C9F9F-5604-4E7D-9929-CCC63E41B88B}" presName="hierChild4" presStyleCnt="0"/>
      <dgm:spPr/>
    </dgm:pt>
    <dgm:pt modelId="{D5B9252B-0559-403B-9E59-F295C2420BDE}" type="pres">
      <dgm:prSet presAssocID="{EBD5CC83-B2D5-41CF-A533-729F8CE67700}" presName="Name35" presStyleLbl="parChTrans1D4" presStyleIdx="0" presStyleCnt="2"/>
      <dgm:spPr/>
      <dgm:t>
        <a:bodyPr/>
        <a:lstStyle/>
        <a:p>
          <a:endParaRPr lang="ru-RU"/>
        </a:p>
      </dgm:t>
    </dgm:pt>
    <dgm:pt modelId="{278D8524-F6C8-4C0D-980B-1F14BC175323}" type="pres">
      <dgm:prSet presAssocID="{FEF32AF1-29F7-4670-88B3-47C01938BDDF}" presName="hierRoot2" presStyleCnt="0">
        <dgm:presLayoutVars>
          <dgm:hierBranch/>
        </dgm:presLayoutVars>
      </dgm:prSet>
      <dgm:spPr/>
    </dgm:pt>
    <dgm:pt modelId="{6B1DA3E2-95C5-4BC0-9D71-005EAB22340E}" type="pres">
      <dgm:prSet presAssocID="{FEF32AF1-29F7-4670-88B3-47C01938BDDF}" presName="rootComposite" presStyleCnt="0"/>
      <dgm:spPr/>
    </dgm:pt>
    <dgm:pt modelId="{DA12A127-9324-4F0A-9454-B6E782847641}" type="pres">
      <dgm:prSet presAssocID="{FEF32AF1-29F7-4670-88B3-47C01938BDDF}" presName="rootText" presStyleLbl="node4" presStyleIdx="0" presStyleCnt="2" custLinFactNeighborX="44508" custLinFactNeighborY="-6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F332ED-E090-4B4F-93A4-E622C8EA7307}" type="pres">
      <dgm:prSet presAssocID="{FEF32AF1-29F7-4670-88B3-47C01938BDDF}" presName="rootConnector" presStyleLbl="node4" presStyleIdx="0" presStyleCnt="2"/>
      <dgm:spPr/>
      <dgm:t>
        <a:bodyPr/>
        <a:lstStyle/>
        <a:p>
          <a:endParaRPr lang="ru-RU"/>
        </a:p>
      </dgm:t>
    </dgm:pt>
    <dgm:pt modelId="{78ACC91E-9BB1-4C96-8129-F4FDFE730C89}" type="pres">
      <dgm:prSet presAssocID="{FEF32AF1-29F7-4670-88B3-47C01938BDDF}" presName="hierChild4" presStyleCnt="0"/>
      <dgm:spPr/>
    </dgm:pt>
    <dgm:pt modelId="{CF7EFECA-822A-4E68-B932-9C4124B22D6A}" type="pres">
      <dgm:prSet presAssocID="{FEF32AF1-29F7-4670-88B3-47C01938BDDF}" presName="hierChild5" presStyleCnt="0"/>
      <dgm:spPr/>
    </dgm:pt>
    <dgm:pt modelId="{8AFFB73D-0F9E-41CB-A31C-6A436B34E1CF}" type="pres">
      <dgm:prSet presAssocID="{0A4C9F9F-5604-4E7D-9929-CCC63E41B88B}" presName="hierChild5" presStyleCnt="0"/>
      <dgm:spPr/>
    </dgm:pt>
    <dgm:pt modelId="{FA17D8EB-FF4C-457F-8680-E8064CAB9765}" type="pres">
      <dgm:prSet presAssocID="{BBCB12D7-71C0-4FAE-ACDA-9953E47B5F78}" presName="hierChild5" presStyleCnt="0"/>
      <dgm:spPr/>
    </dgm:pt>
    <dgm:pt modelId="{0224347F-27C4-4541-938F-9487988A084A}" type="pres">
      <dgm:prSet presAssocID="{BEEFD9A3-C4E5-4EC6-B1AE-85490370566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0F9B741-C90D-4BE9-B8B9-3344B2F8DCD1}" type="pres">
      <dgm:prSet presAssocID="{3F9B4E72-FCB2-4466-8EDE-953F3A31884D}" presName="hierRoot2" presStyleCnt="0">
        <dgm:presLayoutVars>
          <dgm:hierBranch val="init"/>
        </dgm:presLayoutVars>
      </dgm:prSet>
      <dgm:spPr/>
    </dgm:pt>
    <dgm:pt modelId="{0833A96E-AFE5-4CEF-A17F-1EC7B91B8FA2}" type="pres">
      <dgm:prSet presAssocID="{3F9B4E72-FCB2-4466-8EDE-953F3A31884D}" presName="rootComposite" presStyleCnt="0"/>
      <dgm:spPr/>
    </dgm:pt>
    <dgm:pt modelId="{3C634772-0936-4CF3-9A9F-6710EDB7D61A}" type="pres">
      <dgm:prSet presAssocID="{3F9B4E72-FCB2-4466-8EDE-953F3A31884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BC1003-A33E-411A-BC32-37CD8EA19C3F}" type="pres">
      <dgm:prSet presAssocID="{3F9B4E72-FCB2-4466-8EDE-953F3A31884D}" presName="rootConnector" presStyleLbl="node2" presStyleIdx="1" presStyleCnt="3"/>
      <dgm:spPr/>
      <dgm:t>
        <a:bodyPr/>
        <a:lstStyle/>
        <a:p>
          <a:endParaRPr lang="ru-RU"/>
        </a:p>
      </dgm:t>
    </dgm:pt>
    <dgm:pt modelId="{44179507-FA11-405D-8709-3A8F5463F33B}" type="pres">
      <dgm:prSet presAssocID="{3F9B4E72-FCB2-4466-8EDE-953F3A31884D}" presName="hierChild4" presStyleCnt="0"/>
      <dgm:spPr/>
    </dgm:pt>
    <dgm:pt modelId="{909CC20A-CD45-43AB-B67D-15B1673B5C24}" type="pres">
      <dgm:prSet presAssocID="{3F9B4E72-FCB2-4466-8EDE-953F3A31884D}" presName="hierChild5" presStyleCnt="0"/>
      <dgm:spPr/>
    </dgm:pt>
    <dgm:pt modelId="{6B41EF3A-506C-4770-853C-B452B00F13A0}" type="pres">
      <dgm:prSet presAssocID="{639AC35F-276F-4CC8-A780-491C1E7CC14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3DAF43B-E582-45AE-81CA-A990061A5D90}" type="pres">
      <dgm:prSet presAssocID="{1263384D-6733-4C34-892C-F5CDD3EE3898}" presName="hierRoot2" presStyleCnt="0">
        <dgm:presLayoutVars>
          <dgm:hierBranch val="init"/>
        </dgm:presLayoutVars>
      </dgm:prSet>
      <dgm:spPr/>
    </dgm:pt>
    <dgm:pt modelId="{2371306F-EA71-482C-BFFB-9CC61CE7494D}" type="pres">
      <dgm:prSet presAssocID="{1263384D-6733-4C34-892C-F5CDD3EE3898}" presName="rootComposite" presStyleCnt="0"/>
      <dgm:spPr/>
    </dgm:pt>
    <dgm:pt modelId="{FFB11CE4-2BD3-40FC-AFB1-2ABCEE922A37}" type="pres">
      <dgm:prSet presAssocID="{1263384D-6733-4C34-892C-F5CDD3EE389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324523-A59D-4BA4-A017-3E2F6FE99D3B}" type="pres">
      <dgm:prSet presAssocID="{1263384D-6733-4C34-892C-F5CDD3EE3898}" presName="rootConnector" presStyleLbl="node2" presStyleIdx="2" presStyleCnt="3"/>
      <dgm:spPr/>
      <dgm:t>
        <a:bodyPr/>
        <a:lstStyle/>
        <a:p>
          <a:endParaRPr lang="ru-RU"/>
        </a:p>
      </dgm:t>
    </dgm:pt>
    <dgm:pt modelId="{02579323-91F9-432F-9899-3BA64FF1E1F5}" type="pres">
      <dgm:prSet presAssocID="{1263384D-6733-4C34-892C-F5CDD3EE3898}" presName="hierChild4" presStyleCnt="0"/>
      <dgm:spPr/>
    </dgm:pt>
    <dgm:pt modelId="{3CBBA77D-7B75-4E94-A73B-CE3E079E99AE}" type="pres">
      <dgm:prSet presAssocID="{B2D419D6-7C04-4C71-817D-81792729A01F}" presName="Name37" presStyleLbl="parChTrans1D3" presStyleIdx="1" presStyleCnt="2"/>
      <dgm:spPr/>
      <dgm:t>
        <a:bodyPr/>
        <a:lstStyle/>
        <a:p>
          <a:endParaRPr lang="ru-RU"/>
        </a:p>
      </dgm:t>
    </dgm:pt>
    <dgm:pt modelId="{EBD5D960-FAE6-4DC7-8149-42671B684A11}" type="pres">
      <dgm:prSet presAssocID="{98F0A512-4111-4708-A9DB-A4FED85EB01F}" presName="hierRoot2" presStyleCnt="0">
        <dgm:presLayoutVars>
          <dgm:hierBranch/>
        </dgm:presLayoutVars>
      </dgm:prSet>
      <dgm:spPr/>
    </dgm:pt>
    <dgm:pt modelId="{50FBE81E-51AB-4801-A929-45929FF781E5}" type="pres">
      <dgm:prSet presAssocID="{98F0A512-4111-4708-A9DB-A4FED85EB01F}" presName="rootComposite" presStyleCnt="0"/>
      <dgm:spPr/>
    </dgm:pt>
    <dgm:pt modelId="{CE557894-E48E-4E30-8203-23525584ABE3}" type="pres">
      <dgm:prSet presAssocID="{98F0A512-4111-4708-A9DB-A4FED85EB01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01F7D4-9BF8-40F7-A11F-219997389051}" type="pres">
      <dgm:prSet presAssocID="{98F0A512-4111-4708-A9DB-A4FED85EB01F}" presName="rootConnector" presStyleLbl="node3" presStyleIdx="1" presStyleCnt="2"/>
      <dgm:spPr/>
      <dgm:t>
        <a:bodyPr/>
        <a:lstStyle/>
        <a:p>
          <a:endParaRPr lang="ru-RU"/>
        </a:p>
      </dgm:t>
    </dgm:pt>
    <dgm:pt modelId="{F3DBA689-9BAF-410A-BEB8-A0C7AD7988A2}" type="pres">
      <dgm:prSet presAssocID="{98F0A512-4111-4708-A9DB-A4FED85EB01F}" presName="hierChild4" presStyleCnt="0"/>
      <dgm:spPr/>
    </dgm:pt>
    <dgm:pt modelId="{6E4C565E-B7BA-48E3-A350-120D1A94B189}" type="pres">
      <dgm:prSet presAssocID="{4155D06D-7D80-47AE-AAFA-26664038A776}" presName="Name35" presStyleLbl="parChTrans1D4" presStyleIdx="1" presStyleCnt="2"/>
      <dgm:spPr/>
      <dgm:t>
        <a:bodyPr/>
        <a:lstStyle/>
        <a:p>
          <a:endParaRPr lang="ru-RU"/>
        </a:p>
      </dgm:t>
    </dgm:pt>
    <dgm:pt modelId="{CA85D007-D5F2-4068-B96D-F32539060362}" type="pres">
      <dgm:prSet presAssocID="{68134B51-8392-4C9D-8B82-22058D263823}" presName="hierRoot2" presStyleCnt="0">
        <dgm:presLayoutVars>
          <dgm:hierBranch val="hang"/>
        </dgm:presLayoutVars>
      </dgm:prSet>
      <dgm:spPr/>
    </dgm:pt>
    <dgm:pt modelId="{A2F9B891-B1A3-4C9C-ABD5-C64D3947EA82}" type="pres">
      <dgm:prSet presAssocID="{68134B51-8392-4C9D-8B82-22058D263823}" presName="rootComposite" presStyleCnt="0"/>
      <dgm:spPr/>
    </dgm:pt>
    <dgm:pt modelId="{F99F20D0-2CA4-477E-963E-3CCB61457FDC}" type="pres">
      <dgm:prSet presAssocID="{68134B51-8392-4C9D-8B82-22058D263823}" presName="rootText" presStyleLbl="node4" presStyleIdx="1" presStyleCnt="2" custLinFactNeighborX="-45702" custLinFactNeighborY="-6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B5BB9-FE39-4802-89CE-1894A8AE0186}" type="pres">
      <dgm:prSet presAssocID="{68134B51-8392-4C9D-8B82-22058D263823}" presName="rootConnector" presStyleLbl="node4" presStyleIdx="1" presStyleCnt="2"/>
      <dgm:spPr/>
      <dgm:t>
        <a:bodyPr/>
        <a:lstStyle/>
        <a:p>
          <a:endParaRPr lang="ru-RU"/>
        </a:p>
      </dgm:t>
    </dgm:pt>
    <dgm:pt modelId="{656CB40A-AC61-4E2F-89D3-BF4521F366A3}" type="pres">
      <dgm:prSet presAssocID="{68134B51-8392-4C9D-8B82-22058D263823}" presName="hierChild4" presStyleCnt="0"/>
      <dgm:spPr/>
    </dgm:pt>
    <dgm:pt modelId="{673973A9-9ABD-41D2-B002-7F98D84F8DCE}" type="pres">
      <dgm:prSet presAssocID="{68134B51-8392-4C9D-8B82-22058D263823}" presName="hierChild5" presStyleCnt="0"/>
      <dgm:spPr/>
    </dgm:pt>
    <dgm:pt modelId="{84E9ECDC-D988-4DD9-8272-96D075AC7DF9}" type="pres">
      <dgm:prSet presAssocID="{98F0A512-4111-4708-A9DB-A4FED85EB01F}" presName="hierChild5" presStyleCnt="0"/>
      <dgm:spPr/>
    </dgm:pt>
    <dgm:pt modelId="{DA4CE1DA-1933-459C-9B28-0238F8632726}" type="pres">
      <dgm:prSet presAssocID="{1263384D-6733-4C34-892C-F5CDD3EE3898}" presName="hierChild5" presStyleCnt="0"/>
      <dgm:spPr/>
    </dgm:pt>
    <dgm:pt modelId="{E035DDDC-7CBC-4DD8-842C-6A1934548898}" type="pres">
      <dgm:prSet presAssocID="{503B0864-39A2-4F0B-8D46-EBD77530FC35}" presName="hierChild3" presStyleCnt="0"/>
      <dgm:spPr/>
    </dgm:pt>
  </dgm:ptLst>
  <dgm:cxnLst>
    <dgm:cxn modelId="{1429FB63-57EB-4D58-A971-06409631E434}" type="presOf" srcId="{3F9B4E72-FCB2-4466-8EDE-953F3A31884D}" destId="{3C634772-0936-4CF3-9A9F-6710EDB7D61A}" srcOrd="0" destOrd="0" presId="urn:microsoft.com/office/officeart/2005/8/layout/orgChart1"/>
    <dgm:cxn modelId="{2CD1E485-9F38-4B45-ADCA-3D4C097FA31B}" srcId="{0A4C9F9F-5604-4E7D-9929-CCC63E41B88B}" destId="{FEF32AF1-29F7-4670-88B3-47C01938BDDF}" srcOrd="0" destOrd="0" parTransId="{EBD5CC83-B2D5-41CF-A533-729F8CE67700}" sibTransId="{2F6987AC-0E03-4236-82BA-BA7ABE4C1B53}"/>
    <dgm:cxn modelId="{B39652D5-59D7-43FA-B511-2136D4E9CE64}" type="presOf" srcId="{4155D06D-7D80-47AE-AAFA-26664038A776}" destId="{6E4C565E-B7BA-48E3-A350-120D1A94B189}" srcOrd="0" destOrd="0" presId="urn:microsoft.com/office/officeart/2005/8/layout/orgChart1"/>
    <dgm:cxn modelId="{2B1B2BCD-FF3C-4A43-9F06-4426C3546053}" type="presOf" srcId="{503B0864-39A2-4F0B-8D46-EBD77530FC35}" destId="{C74F1C8C-5DDB-4935-96F6-92A604D075BE}" srcOrd="1" destOrd="0" presId="urn:microsoft.com/office/officeart/2005/8/layout/orgChart1"/>
    <dgm:cxn modelId="{352A7F0B-A10A-47BE-A6A4-8812507E570D}" type="presOf" srcId="{1263384D-6733-4C34-892C-F5CDD3EE3898}" destId="{FFB11CE4-2BD3-40FC-AFB1-2ABCEE922A37}" srcOrd="0" destOrd="0" presId="urn:microsoft.com/office/officeart/2005/8/layout/orgChart1"/>
    <dgm:cxn modelId="{6F1B97B4-1AE8-4239-9BBE-50CEACD10E20}" type="presOf" srcId="{FEF32AF1-29F7-4670-88B3-47C01938BDDF}" destId="{B5F332ED-E090-4B4F-93A4-E622C8EA7307}" srcOrd="1" destOrd="0" presId="urn:microsoft.com/office/officeart/2005/8/layout/orgChart1"/>
    <dgm:cxn modelId="{1C6CDADA-361F-4264-A3CD-194B08FAE176}" type="presOf" srcId="{503B0864-39A2-4F0B-8D46-EBD77530FC35}" destId="{D0C4395E-6335-498D-9843-5EB11D41CD7A}" srcOrd="0" destOrd="0" presId="urn:microsoft.com/office/officeart/2005/8/layout/orgChart1"/>
    <dgm:cxn modelId="{4043ADD5-898D-4567-B7EA-7C9EEEFC7EBE}" type="presOf" srcId="{4FA11EF3-A0A6-43AD-9230-0454B7DB209A}" destId="{FDA91757-FFD2-4108-A1B8-3BEA3A34B1AE}" srcOrd="0" destOrd="0" presId="urn:microsoft.com/office/officeart/2005/8/layout/orgChart1"/>
    <dgm:cxn modelId="{600AFC55-89FE-4D8A-941A-6D795F8C2707}" type="presOf" srcId="{BBCB12D7-71C0-4FAE-ACDA-9953E47B5F78}" destId="{F5D09C08-6F0F-490B-9897-660B8497FD64}" srcOrd="1" destOrd="0" presId="urn:microsoft.com/office/officeart/2005/8/layout/orgChart1"/>
    <dgm:cxn modelId="{D874791F-1179-4FB4-A13B-433A1C92CEC5}" type="presOf" srcId="{68134B51-8392-4C9D-8B82-22058D263823}" destId="{F99F20D0-2CA4-477E-963E-3CCB61457FDC}" srcOrd="0" destOrd="0" presId="urn:microsoft.com/office/officeart/2005/8/layout/orgChart1"/>
    <dgm:cxn modelId="{36B2A049-55F2-4F7E-B12A-344B26557EE4}" type="presOf" srcId="{1263384D-6733-4C34-892C-F5CDD3EE3898}" destId="{8B324523-A59D-4BA4-A017-3E2F6FE99D3B}" srcOrd="1" destOrd="0" presId="urn:microsoft.com/office/officeart/2005/8/layout/orgChart1"/>
    <dgm:cxn modelId="{082F2BED-F166-4D7F-B2A0-EEA485785FC7}" srcId="{4FA11EF3-A0A6-43AD-9230-0454B7DB209A}" destId="{503B0864-39A2-4F0B-8D46-EBD77530FC35}" srcOrd="0" destOrd="0" parTransId="{197184AE-F397-43E4-A1CE-BB6F1A4DDF73}" sibTransId="{0DB785A9-ED46-4AA8-9E08-CB591960D0E0}"/>
    <dgm:cxn modelId="{F2B310CC-B60E-4E50-B73D-6C972DC0EBCC}" srcId="{503B0864-39A2-4F0B-8D46-EBD77530FC35}" destId="{3F9B4E72-FCB2-4466-8EDE-953F3A31884D}" srcOrd="1" destOrd="0" parTransId="{BEEFD9A3-C4E5-4EC6-B1AE-85490370566C}" sibTransId="{FCE2E604-9D9E-4CD1-9940-675FDA2711D3}"/>
    <dgm:cxn modelId="{5D57718E-D1B5-41D2-BB0F-1348F51142A3}" srcId="{503B0864-39A2-4F0B-8D46-EBD77530FC35}" destId="{1263384D-6733-4C34-892C-F5CDD3EE3898}" srcOrd="2" destOrd="0" parTransId="{639AC35F-276F-4CC8-A780-491C1E7CC14F}" sibTransId="{247FA8CF-64C8-40A8-A6F3-B3CD24F70676}"/>
    <dgm:cxn modelId="{06F9E1CD-21BA-434C-87F4-B0C89C917069}" type="presOf" srcId="{EBD5CC83-B2D5-41CF-A533-729F8CE67700}" destId="{D5B9252B-0559-403B-9E59-F295C2420BDE}" srcOrd="0" destOrd="0" presId="urn:microsoft.com/office/officeart/2005/8/layout/orgChart1"/>
    <dgm:cxn modelId="{B9E2BAE6-344B-4FE8-9397-58B6C5E8D1D9}" type="presOf" srcId="{BBCB12D7-71C0-4FAE-ACDA-9953E47B5F78}" destId="{BDDF7B21-F897-460E-A91E-A924304788EA}" srcOrd="0" destOrd="0" presId="urn:microsoft.com/office/officeart/2005/8/layout/orgChart1"/>
    <dgm:cxn modelId="{D880456F-A168-4F75-8BDA-71C4DD8F2684}" type="presOf" srcId="{0A4C9F9F-5604-4E7D-9929-CCC63E41B88B}" destId="{389A6E64-613A-4203-8B84-571A7D1BF584}" srcOrd="0" destOrd="0" presId="urn:microsoft.com/office/officeart/2005/8/layout/orgChart1"/>
    <dgm:cxn modelId="{4227EEF9-F8BF-4C47-9994-0BE50D8F72B6}" srcId="{1263384D-6733-4C34-892C-F5CDD3EE3898}" destId="{98F0A512-4111-4708-A9DB-A4FED85EB01F}" srcOrd="0" destOrd="0" parTransId="{B2D419D6-7C04-4C71-817D-81792729A01F}" sibTransId="{6A97F6B7-D002-40DE-9196-98B4F5D9BD9B}"/>
    <dgm:cxn modelId="{8B2416DD-A388-4BE0-BD6F-9A9FB51CC1C5}" type="presOf" srcId="{B2D419D6-7C04-4C71-817D-81792729A01F}" destId="{3CBBA77D-7B75-4E94-A73B-CE3E079E99AE}" srcOrd="0" destOrd="0" presId="urn:microsoft.com/office/officeart/2005/8/layout/orgChart1"/>
    <dgm:cxn modelId="{6ECCA7A3-F3EB-4731-880E-F75D3EFD6EF2}" srcId="{98F0A512-4111-4708-A9DB-A4FED85EB01F}" destId="{68134B51-8392-4C9D-8B82-22058D263823}" srcOrd="0" destOrd="0" parTransId="{4155D06D-7D80-47AE-AAFA-26664038A776}" sibTransId="{7DAC0ABF-BEB2-4DF1-9194-C5B627C8BA5E}"/>
    <dgm:cxn modelId="{0203F5D5-3519-4828-83B1-879C0BC53947}" type="presOf" srcId="{BEEFD9A3-C4E5-4EC6-B1AE-85490370566C}" destId="{0224347F-27C4-4541-938F-9487988A084A}" srcOrd="0" destOrd="0" presId="urn:microsoft.com/office/officeart/2005/8/layout/orgChart1"/>
    <dgm:cxn modelId="{592962D5-D8B8-4490-9F3C-25C9BBFD2AE9}" type="presOf" srcId="{98F0A512-4111-4708-A9DB-A4FED85EB01F}" destId="{CE557894-E48E-4E30-8203-23525584ABE3}" srcOrd="0" destOrd="0" presId="urn:microsoft.com/office/officeart/2005/8/layout/orgChart1"/>
    <dgm:cxn modelId="{5A1AB8A4-5E87-4ED4-AE1A-DC40915AA388}" type="presOf" srcId="{FEF32AF1-29F7-4670-88B3-47C01938BDDF}" destId="{DA12A127-9324-4F0A-9454-B6E782847641}" srcOrd="0" destOrd="0" presId="urn:microsoft.com/office/officeart/2005/8/layout/orgChart1"/>
    <dgm:cxn modelId="{316B53B7-229F-4174-9CD3-6E9993420F3F}" type="presOf" srcId="{68134B51-8392-4C9D-8B82-22058D263823}" destId="{9B2B5BB9-FE39-4802-89CE-1894A8AE0186}" srcOrd="1" destOrd="0" presId="urn:microsoft.com/office/officeart/2005/8/layout/orgChart1"/>
    <dgm:cxn modelId="{B57D5B58-4CB2-4701-9640-C32770ECC2AD}" type="presOf" srcId="{7B3CE0F7-047F-49AF-A2C6-E5683543E46E}" destId="{F9D36546-2309-4231-B35E-9102C7EDF5E9}" srcOrd="0" destOrd="0" presId="urn:microsoft.com/office/officeart/2005/8/layout/orgChart1"/>
    <dgm:cxn modelId="{82BA7BFB-87C2-42A2-9616-7D0CBBFD9E28}" type="presOf" srcId="{0A4C9F9F-5604-4E7D-9929-CCC63E41B88B}" destId="{31CB6F01-B3E5-476A-BACD-5EE291C8BE1A}" srcOrd="1" destOrd="0" presId="urn:microsoft.com/office/officeart/2005/8/layout/orgChart1"/>
    <dgm:cxn modelId="{C5B349A1-B291-408B-A7B7-DCA822E2BA96}" type="presOf" srcId="{98F0A512-4111-4708-A9DB-A4FED85EB01F}" destId="{8301F7D4-9BF8-40F7-A11F-219997389051}" srcOrd="1" destOrd="0" presId="urn:microsoft.com/office/officeart/2005/8/layout/orgChart1"/>
    <dgm:cxn modelId="{C4A2104E-64BC-4516-A633-78596A1C8246}" type="presOf" srcId="{639AC35F-276F-4CC8-A780-491C1E7CC14F}" destId="{6B41EF3A-506C-4770-853C-B452B00F13A0}" srcOrd="0" destOrd="0" presId="urn:microsoft.com/office/officeart/2005/8/layout/orgChart1"/>
    <dgm:cxn modelId="{714EC4A7-E616-4E80-9705-686047AEE27C}" srcId="{BBCB12D7-71C0-4FAE-ACDA-9953E47B5F78}" destId="{0A4C9F9F-5604-4E7D-9929-CCC63E41B88B}" srcOrd="0" destOrd="0" parTransId="{7B3CE0F7-047F-49AF-A2C6-E5683543E46E}" sibTransId="{E6E10164-55D0-4D55-A6C7-CA0C5E6070E6}"/>
    <dgm:cxn modelId="{31EC20F5-2C75-4D43-9100-975C28D363CA}" type="presOf" srcId="{3F9B4E72-FCB2-4466-8EDE-953F3A31884D}" destId="{F5BC1003-A33E-411A-BC32-37CD8EA19C3F}" srcOrd="1" destOrd="0" presId="urn:microsoft.com/office/officeart/2005/8/layout/orgChart1"/>
    <dgm:cxn modelId="{036322C2-A0C4-4A79-961B-FA95D98197BE}" type="presOf" srcId="{E90DC61D-4E7E-4DB7-A5B8-DC5333287E51}" destId="{EE7E0C86-874B-4227-8286-4507D07C40D8}" srcOrd="0" destOrd="0" presId="urn:microsoft.com/office/officeart/2005/8/layout/orgChart1"/>
    <dgm:cxn modelId="{BE7B2253-D121-4630-BEAA-8CA33BEB0EB6}" srcId="{503B0864-39A2-4F0B-8D46-EBD77530FC35}" destId="{BBCB12D7-71C0-4FAE-ACDA-9953E47B5F78}" srcOrd="0" destOrd="0" parTransId="{E90DC61D-4E7E-4DB7-A5B8-DC5333287E51}" sibTransId="{BCF64BFA-380B-4D85-8B51-D297BAADC7AA}"/>
    <dgm:cxn modelId="{CF1D686D-524E-4446-BF25-A3192CE8F4BE}" type="presParOf" srcId="{FDA91757-FFD2-4108-A1B8-3BEA3A34B1AE}" destId="{C674B823-BC71-4FF5-A031-19F71B5F2CD3}" srcOrd="0" destOrd="0" presId="urn:microsoft.com/office/officeart/2005/8/layout/orgChart1"/>
    <dgm:cxn modelId="{888EBABD-F1F3-4337-AE05-FD034992FD29}" type="presParOf" srcId="{C674B823-BC71-4FF5-A031-19F71B5F2CD3}" destId="{77FBF6E9-3E59-48D5-A786-78824BBB6E38}" srcOrd="0" destOrd="0" presId="urn:microsoft.com/office/officeart/2005/8/layout/orgChart1"/>
    <dgm:cxn modelId="{5B313345-8398-4546-B65E-BBD86F692AC9}" type="presParOf" srcId="{77FBF6E9-3E59-48D5-A786-78824BBB6E38}" destId="{D0C4395E-6335-498D-9843-5EB11D41CD7A}" srcOrd="0" destOrd="0" presId="urn:microsoft.com/office/officeart/2005/8/layout/orgChart1"/>
    <dgm:cxn modelId="{E3709E97-4193-4828-96F8-B9F9E482EE84}" type="presParOf" srcId="{77FBF6E9-3E59-48D5-A786-78824BBB6E38}" destId="{C74F1C8C-5DDB-4935-96F6-92A604D075BE}" srcOrd="1" destOrd="0" presId="urn:microsoft.com/office/officeart/2005/8/layout/orgChart1"/>
    <dgm:cxn modelId="{159937C1-3186-45CB-A12C-C59C94C5DABF}" type="presParOf" srcId="{C674B823-BC71-4FF5-A031-19F71B5F2CD3}" destId="{96C174B1-8526-422A-9DEE-E8530AADE1D9}" srcOrd="1" destOrd="0" presId="urn:microsoft.com/office/officeart/2005/8/layout/orgChart1"/>
    <dgm:cxn modelId="{FCA150A4-9B59-482D-8FA2-D3AF41A5C1D7}" type="presParOf" srcId="{96C174B1-8526-422A-9DEE-E8530AADE1D9}" destId="{EE7E0C86-874B-4227-8286-4507D07C40D8}" srcOrd="0" destOrd="0" presId="urn:microsoft.com/office/officeart/2005/8/layout/orgChart1"/>
    <dgm:cxn modelId="{48535422-46F8-4263-A24F-E5E54EECE315}" type="presParOf" srcId="{96C174B1-8526-422A-9DEE-E8530AADE1D9}" destId="{0CCF8162-EAB9-4A18-BF76-83027ED3D070}" srcOrd="1" destOrd="0" presId="urn:microsoft.com/office/officeart/2005/8/layout/orgChart1"/>
    <dgm:cxn modelId="{88593DFE-43CC-4833-BA01-42143F401141}" type="presParOf" srcId="{0CCF8162-EAB9-4A18-BF76-83027ED3D070}" destId="{FE5FA1B2-6879-458A-B83F-CD39821ABA7A}" srcOrd="0" destOrd="0" presId="urn:microsoft.com/office/officeart/2005/8/layout/orgChart1"/>
    <dgm:cxn modelId="{5E8F1317-B2A5-4684-853B-FBE6770F8775}" type="presParOf" srcId="{FE5FA1B2-6879-458A-B83F-CD39821ABA7A}" destId="{BDDF7B21-F897-460E-A91E-A924304788EA}" srcOrd="0" destOrd="0" presId="urn:microsoft.com/office/officeart/2005/8/layout/orgChart1"/>
    <dgm:cxn modelId="{297136F8-E10C-4A57-9D93-71BBF2499E05}" type="presParOf" srcId="{FE5FA1B2-6879-458A-B83F-CD39821ABA7A}" destId="{F5D09C08-6F0F-490B-9897-660B8497FD64}" srcOrd="1" destOrd="0" presId="urn:microsoft.com/office/officeart/2005/8/layout/orgChart1"/>
    <dgm:cxn modelId="{7E1272E1-12CB-4493-A677-BF42D3BEAA58}" type="presParOf" srcId="{0CCF8162-EAB9-4A18-BF76-83027ED3D070}" destId="{C6EC8B46-99D2-4976-8BBF-0ED1283ABF5C}" srcOrd="1" destOrd="0" presId="urn:microsoft.com/office/officeart/2005/8/layout/orgChart1"/>
    <dgm:cxn modelId="{E0C3E904-7A9B-4405-A691-B86A7B5A5386}" type="presParOf" srcId="{C6EC8B46-99D2-4976-8BBF-0ED1283ABF5C}" destId="{F9D36546-2309-4231-B35E-9102C7EDF5E9}" srcOrd="0" destOrd="0" presId="urn:microsoft.com/office/officeart/2005/8/layout/orgChart1"/>
    <dgm:cxn modelId="{79237395-A022-47E6-8D5D-2099AF6AAC93}" type="presParOf" srcId="{C6EC8B46-99D2-4976-8BBF-0ED1283ABF5C}" destId="{E8E9F7A3-6AB0-447B-9609-7C5BD92FDCB2}" srcOrd="1" destOrd="0" presId="urn:microsoft.com/office/officeart/2005/8/layout/orgChart1"/>
    <dgm:cxn modelId="{0FA7519D-F875-4785-8CCD-A7BD5E383126}" type="presParOf" srcId="{E8E9F7A3-6AB0-447B-9609-7C5BD92FDCB2}" destId="{146BA821-318A-4493-80DA-5C5E06D764D9}" srcOrd="0" destOrd="0" presId="urn:microsoft.com/office/officeart/2005/8/layout/orgChart1"/>
    <dgm:cxn modelId="{96FDD62F-4350-4CF4-A5B0-69F17B132DC0}" type="presParOf" srcId="{146BA821-318A-4493-80DA-5C5E06D764D9}" destId="{389A6E64-613A-4203-8B84-571A7D1BF584}" srcOrd="0" destOrd="0" presId="urn:microsoft.com/office/officeart/2005/8/layout/orgChart1"/>
    <dgm:cxn modelId="{B94B4BF0-B326-4308-BEF2-7EAED3FCA717}" type="presParOf" srcId="{146BA821-318A-4493-80DA-5C5E06D764D9}" destId="{31CB6F01-B3E5-476A-BACD-5EE291C8BE1A}" srcOrd="1" destOrd="0" presId="urn:microsoft.com/office/officeart/2005/8/layout/orgChart1"/>
    <dgm:cxn modelId="{93EBD346-35C0-4F11-9101-E2F1C14EBBDA}" type="presParOf" srcId="{E8E9F7A3-6AB0-447B-9609-7C5BD92FDCB2}" destId="{D2114CF5-5749-4932-BF91-488A14D157FA}" srcOrd="1" destOrd="0" presId="urn:microsoft.com/office/officeart/2005/8/layout/orgChart1"/>
    <dgm:cxn modelId="{A0EF3244-F2E0-46ED-B5BF-4165FC1141CA}" type="presParOf" srcId="{D2114CF5-5749-4932-BF91-488A14D157FA}" destId="{D5B9252B-0559-403B-9E59-F295C2420BDE}" srcOrd="0" destOrd="0" presId="urn:microsoft.com/office/officeart/2005/8/layout/orgChart1"/>
    <dgm:cxn modelId="{437D90FA-A242-4E72-9404-68C56A7A08E5}" type="presParOf" srcId="{D2114CF5-5749-4932-BF91-488A14D157FA}" destId="{278D8524-F6C8-4C0D-980B-1F14BC175323}" srcOrd="1" destOrd="0" presId="urn:microsoft.com/office/officeart/2005/8/layout/orgChart1"/>
    <dgm:cxn modelId="{9BFCE18F-AEAF-4FD0-9E05-5D3476F20036}" type="presParOf" srcId="{278D8524-F6C8-4C0D-980B-1F14BC175323}" destId="{6B1DA3E2-95C5-4BC0-9D71-005EAB22340E}" srcOrd="0" destOrd="0" presId="urn:microsoft.com/office/officeart/2005/8/layout/orgChart1"/>
    <dgm:cxn modelId="{0E23837B-541B-4296-84C6-5E2B9A22A8BC}" type="presParOf" srcId="{6B1DA3E2-95C5-4BC0-9D71-005EAB22340E}" destId="{DA12A127-9324-4F0A-9454-B6E782847641}" srcOrd="0" destOrd="0" presId="urn:microsoft.com/office/officeart/2005/8/layout/orgChart1"/>
    <dgm:cxn modelId="{36E28A48-0020-432F-8553-CAF35BE6065A}" type="presParOf" srcId="{6B1DA3E2-95C5-4BC0-9D71-005EAB22340E}" destId="{B5F332ED-E090-4B4F-93A4-E622C8EA7307}" srcOrd="1" destOrd="0" presId="urn:microsoft.com/office/officeart/2005/8/layout/orgChart1"/>
    <dgm:cxn modelId="{95C1356D-2108-41F7-A7C6-76591E79842A}" type="presParOf" srcId="{278D8524-F6C8-4C0D-980B-1F14BC175323}" destId="{78ACC91E-9BB1-4C96-8129-F4FDFE730C89}" srcOrd="1" destOrd="0" presId="urn:microsoft.com/office/officeart/2005/8/layout/orgChart1"/>
    <dgm:cxn modelId="{42F6A18F-AE25-4611-A40E-95752D42EEE0}" type="presParOf" srcId="{278D8524-F6C8-4C0D-980B-1F14BC175323}" destId="{CF7EFECA-822A-4E68-B932-9C4124B22D6A}" srcOrd="2" destOrd="0" presId="urn:microsoft.com/office/officeart/2005/8/layout/orgChart1"/>
    <dgm:cxn modelId="{35EDC70B-5A73-432F-AA67-CFADDBC855EA}" type="presParOf" srcId="{E8E9F7A3-6AB0-447B-9609-7C5BD92FDCB2}" destId="{8AFFB73D-0F9E-41CB-A31C-6A436B34E1CF}" srcOrd="2" destOrd="0" presId="urn:microsoft.com/office/officeart/2005/8/layout/orgChart1"/>
    <dgm:cxn modelId="{984F9871-8728-4DB6-AB4F-E9AD593175FB}" type="presParOf" srcId="{0CCF8162-EAB9-4A18-BF76-83027ED3D070}" destId="{FA17D8EB-FF4C-457F-8680-E8064CAB9765}" srcOrd="2" destOrd="0" presId="urn:microsoft.com/office/officeart/2005/8/layout/orgChart1"/>
    <dgm:cxn modelId="{416AC798-8B9C-4B2F-87DA-EE7E7C66C478}" type="presParOf" srcId="{96C174B1-8526-422A-9DEE-E8530AADE1D9}" destId="{0224347F-27C4-4541-938F-9487988A084A}" srcOrd="2" destOrd="0" presId="urn:microsoft.com/office/officeart/2005/8/layout/orgChart1"/>
    <dgm:cxn modelId="{F2A692B1-CD61-49AB-90EA-297CBD408898}" type="presParOf" srcId="{96C174B1-8526-422A-9DEE-E8530AADE1D9}" destId="{B0F9B741-C90D-4BE9-B8B9-3344B2F8DCD1}" srcOrd="3" destOrd="0" presId="urn:microsoft.com/office/officeart/2005/8/layout/orgChart1"/>
    <dgm:cxn modelId="{62C18D8E-2A62-4B0C-AF7A-57684DD07BA2}" type="presParOf" srcId="{B0F9B741-C90D-4BE9-B8B9-3344B2F8DCD1}" destId="{0833A96E-AFE5-4CEF-A17F-1EC7B91B8FA2}" srcOrd="0" destOrd="0" presId="urn:microsoft.com/office/officeart/2005/8/layout/orgChart1"/>
    <dgm:cxn modelId="{638FB9FC-3445-458D-B495-4AFD08C244B3}" type="presParOf" srcId="{0833A96E-AFE5-4CEF-A17F-1EC7B91B8FA2}" destId="{3C634772-0936-4CF3-9A9F-6710EDB7D61A}" srcOrd="0" destOrd="0" presId="urn:microsoft.com/office/officeart/2005/8/layout/orgChart1"/>
    <dgm:cxn modelId="{672B7362-AFB4-40CE-9ADD-D9177CCD483B}" type="presParOf" srcId="{0833A96E-AFE5-4CEF-A17F-1EC7B91B8FA2}" destId="{F5BC1003-A33E-411A-BC32-37CD8EA19C3F}" srcOrd="1" destOrd="0" presId="urn:microsoft.com/office/officeart/2005/8/layout/orgChart1"/>
    <dgm:cxn modelId="{4DB27289-3CA7-4BBB-B868-FFA297D575FA}" type="presParOf" srcId="{B0F9B741-C90D-4BE9-B8B9-3344B2F8DCD1}" destId="{44179507-FA11-405D-8709-3A8F5463F33B}" srcOrd="1" destOrd="0" presId="urn:microsoft.com/office/officeart/2005/8/layout/orgChart1"/>
    <dgm:cxn modelId="{E614EA0C-9ABB-46CC-8FCF-02D4C672F7D8}" type="presParOf" srcId="{B0F9B741-C90D-4BE9-B8B9-3344B2F8DCD1}" destId="{909CC20A-CD45-43AB-B67D-15B1673B5C24}" srcOrd="2" destOrd="0" presId="urn:microsoft.com/office/officeart/2005/8/layout/orgChart1"/>
    <dgm:cxn modelId="{64F4C8A3-FC42-44F6-B959-7CB96A8304B2}" type="presParOf" srcId="{96C174B1-8526-422A-9DEE-E8530AADE1D9}" destId="{6B41EF3A-506C-4770-853C-B452B00F13A0}" srcOrd="4" destOrd="0" presId="urn:microsoft.com/office/officeart/2005/8/layout/orgChart1"/>
    <dgm:cxn modelId="{A348CBCC-DCBC-4EEB-96B2-2ACB68875280}" type="presParOf" srcId="{96C174B1-8526-422A-9DEE-E8530AADE1D9}" destId="{E3DAF43B-E582-45AE-81CA-A990061A5D90}" srcOrd="5" destOrd="0" presId="urn:microsoft.com/office/officeart/2005/8/layout/orgChart1"/>
    <dgm:cxn modelId="{45099E4A-EA33-4F5C-A712-EBA02B92B3C8}" type="presParOf" srcId="{E3DAF43B-E582-45AE-81CA-A990061A5D90}" destId="{2371306F-EA71-482C-BFFB-9CC61CE7494D}" srcOrd="0" destOrd="0" presId="urn:microsoft.com/office/officeart/2005/8/layout/orgChart1"/>
    <dgm:cxn modelId="{4EC9D14F-80CC-4E66-B4C7-B883C7A71882}" type="presParOf" srcId="{2371306F-EA71-482C-BFFB-9CC61CE7494D}" destId="{FFB11CE4-2BD3-40FC-AFB1-2ABCEE922A37}" srcOrd="0" destOrd="0" presId="urn:microsoft.com/office/officeart/2005/8/layout/orgChart1"/>
    <dgm:cxn modelId="{ADCBB10F-F9F8-4199-BD24-E3748EBEF0E5}" type="presParOf" srcId="{2371306F-EA71-482C-BFFB-9CC61CE7494D}" destId="{8B324523-A59D-4BA4-A017-3E2F6FE99D3B}" srcOrd="1" destOrd="0" presId="urn:microsoft.com/office/officeart/2005/8/layout/orgChart1"/>
    <dgm:cxn modelId="{B813214C-464D-4B88-9869-21603E6777DE}" type="presParOf" srcId="{E3DAF43B-E582-45AE-81CA-A990061A5D90}" destId="{02579323-91F9-432F-9899-3BA64FF1E1F5}" srcOrd="1" destOrd="0" presId="urn:microsoft.com/office/officeart/2005/8/layout/orgChart1"/>
    <dgm:cxn modelId="{4EAD81B3-D754-4B08-8B3D-8F4FAB6B8592}" type="presParOf" srcId="{02579323-91F9-432F-9899-3BA64FF1E1F5}" destId="{3CBBA77D-7B75-4E94-A73B-CE3E079E99AE}" srcOrd="0" destOrd="0" presId="urn:microsoft.com/office/officeart/2005/8/layout/orgChart1"/>
    <dgm:cxn modelId="{E53B0039-F61C-44B3-948A-0F84099AEE97}" type="presParOf" srcId="{02579323-91F9-432F-9899-3BA64FF1E1F5}" destId="{EBD5D960-FAE6-4DC7-8149-42671B684A11}" srcOrd="1" destOrd="0" presId="urn:microsoft.com/office/officeart/2005/8/layout/orgChart1"/>
    <dgm:cxn modelId="{5223510A-AC80-4BC4-B972-5A1DE03296AE}" type="presParOf" srcId="{EBD5D960-FAE6-4DC7-8149-42671B684A11}" destId="{50FBE81E-51AB-4801-A929-45929FF781E5}" srcOrd="0" destOrd="0" presId="urn:microsoft.com/office/officeart/2005/8/layout/orgChart1"/>
    <dgm:cxn modelId="{C73E5990-1FB5-42CD-867B-A2E899CA7B9D}" type="presParOf" srcId="{50FBE81E-51AB-4801-A929-45929FF781E5}" destId="{CE557894-E48E-4E30-8203-23525584ABE3}" srcOrd="0" destOrd="0" presId="urn:microsoft.com/office/officeart/2005/8/layout/orgChart1"/>
    <dgm:cxn modelId="{E24E24D3-DF89-455E-AB05-8C6EDDCC7487}" type="presParOf" srcId="{50FBE81E-51AB-4801-A929-45929FF781E5}" destId="{8301F7D4-9BF8-40F7-A11F-219997389051}" srcOrd="1" destOrd="0" presId="urn:microsoft.com/office/officeart/2005/8/layout/orgChart1"/>
    <dgm:cxn modelId="{20F7F28E-0157-4CE5-8222-D945D86C415F}" type="presParOf" srcId="{EBD5D960-FAE6-4DC7-8149-42671B684A11}" destId="{F3DBA689-9BAF-410A-BEB8-A0C7AD7988A2}" srcOrd="1" destOrd="0" presId="urn:microsoft.com/office/officeart/2005/8/layout/orgChart1"/>
    <dgm:cxn modelId="{EAF31177-4975-43D5-B5CD-D75FDCCC59EE}" type="presParOf" srcId="{F3DBA689-9BAF-410A-BEB8-A0C7AD7988A2}" destId="{6E4C565E-B7BA-48E3-A350-120D1A94B189}" srcOrd="0" destOrd="0" presId="urn:microsoft.com/office/officeart/2005/8/layout/orgChart1"/>
    <dgm:cxn modelId="{3A9F2623-F417-4D35-BB2E-0DCF405ACA00}" type="presParOf" srcId="{F3DBA689-9BAF-410A-BEB8-A0C7AD7988A2}" destId="{CA85D007-D5F2-4068-B96D-F32539060362}" srcOrd="1" destOrd="0" presId="urn:microsoft.com/office/officeart/2005/8/layout/orgChart1"/>
    <dgm:cxn modelId="{DE7BE947-4605-4BEA-A959-3C47F3551EC3}" type="presParOf" srcId="{CA85D007-D5F2-4068-B96D-F32539060362}" destId="{A2F9B891-B1A3-4C9C-ABD5-C64D3947EA82}" srcOrd="0" destOrd="0" presId="urn:microsoft.com/office/officeart/2005/8/layout/orgChart1"/>
    <dgm:cxn modelId="{984F9139-E96C-410E-91B7-DD84965C41ED}" type="presParOf" srcId="{A2F9B891-B1A3-4C9C-ABD5-C64D3947EA82}" destId="{F99F20D0-2CA4-477E-963E-3CCB61457FDC}" srcOrd="0" destOrd="0" presId="urn:microsoft.com/office/officeart/2005/8/layout/orgChart1"/>
    <dgm:cxn modelId="{F6CE3D9F-4E22-4AEA-B2DA-3F05D58836D1}" type="presParOf" srcId="{A2F9B891-B1A3-4C9C-ABD5-C64D3947EA82}" destId="{9B2B5BB9-FE39-4802-89CE-1894A8AE0186}" srcOrd="1" destOrd="0" presId="urn:microsoft.com/office/officeart/2005/8/layout/orgChart1"/>
    <dgm:cxn modelId="{743077F2-23BD-4C81-BD84-46C779A19ACE}" type="presParOf" srcId="{CA85D007-D5F2-4068-B96D-F32539060362}" destId="{656CB40A-AC61-4E2F-89D3-BF4521F366A3}" srcOrd="1" destOrd="0" presId="urn:microsoft.com/office/officeart/2005/8/layout/orgChart1"/>
    <dgm:cxn modelId="{E4B7F067-51CC-43E1-A4BF-3E3BBC1FF1C8}" type="presParOf" srcId="{CA85D007-D5F2-4068-B96D-F32539060362}" destId="{673973A9-9ABD-41D2-B002-7F98D84F8DCE}" srcOrd="2" destOrd="0" presId="urn:microsoft.com/office/officeart/2005/8/layout/orgChart1"/>
    <dgm:cxn modelId="{FF7C8C94-55BB-45DB-9209-450B59AC770C}" type="presParOf" srcId="{EBD5D960-FAE6-4DC7-8149-42671B684A11}" destId="{84E9ECDC-D988-4DD9-8272-96D075AC7DF9}" srcOrd="2" destOrd="0" presId="urn:microsoft.com/office/officeart/2005/8/layout/orgChart1"/>
    <dgm:cxn modelId="{A8725B6D-B38C-473D-B010-25A1F30A1423}" type="presParOf" srcId="{E3DAF43B-E582-45AE-81CA-A990061A5D90}" destId="{DA4CE1DA-1933-459C-9B28-0238F8632726}" srcOrd="2" destOrd="0" presId="urn:microsoft.com/office/officeart/2005/8/layout/orgChart1"/>
    <dgm:cxn modelId="{39279900-C7D0-446C-8028-AF94C0D769C7}" type="presParOf" srcId="{C674B823-BC71-4FF5-A031-19F71B5F2CD3}" destId="{E035DDDC-7CBC-4DD8-842C-6A19345488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4C565E-B7BA-48E3-A350-120D1A94B189}">
      <dsp:nvSpPr>
        <dsp:cNvPr id="0" name=""/>
        <dsp:cNvSpPr/>
      </dsp:nvSpPr>
      <dsp:spPr>
        <a:xfrm>
          <a:off x="6500911" y="4920514"/>
          <a:ext cx="1170750" cy="452704"/>
        </a:xfrm>
        <a:custGeom>
          <a:avLst/>
          <a:gdLst/>
          <a:ahLst/>
          <a:cxnLst/>
          <a:rect l="0" t="0" r="0" b="0"/>
          <a:pathLst>
            <a:path>
              <a:moveTo>
                <a:pt x="1170750" y="0"/>
              </a:moveTo>
              <a:lnTo>
                <a:pt x="1170750" y="183725"/>
              </a:lnTo>
              <a:lnTo>
                <a:pt x="0" y="183725"/>
              </a:lnTo>
              <a:lnTo>
                <a:pt x="0" y="4527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BA77D-7B75-4E94-A73B-CE3E079E99AE}">
      <dsp:nvSpPr>
        <dsp:cNvPr id="0" name=""/>
        <dsp:cNvSpPr/>
      </dsp:nvSpPr>
      <dsp:spPr>
        <a:xfrm>
          <a:off x="7625941" y="3101705"/>
          <a:ext cx="91440" cy="537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9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1EF3A-506C-4770-853C-B452B00F13A0}">
      <dsp:nvSpPr>
        <dsp:cNvPr id="0" name=""/>
        <dsp:cNvSpPr/>
      </dsp:nvSpPr>
      <dsp:spPr>
        <a:xfrm>
          <a:off x="4572000" y="1282895"/>
          <a:ext cx="3099661" cy="53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978"/>
              </a:lnTo>
              <a:lnTo>
                <a:pt x="3099661" y="268978"/>
              </a:lnTo>
              <a:lnTo>
                <a:pt x="3099661" y="53795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4347F-27C4-4541-938F-9487988A084A}">
      <dsp:nvSpPr>
        <dsp:cNvPr id="0" name=""/>
        <dsp:cNvSpPr/>
      </dsp:nvSpPr>
      <dsp:spPr>
        <a:xfrm>
          <a:off x="4526280" y="1282895"/>
          <a:ext cx="91440" cy="537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95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9252B-0559-403B-9E59-F295C2420BDE}">
      <dsp:nvSpPr>
        <dsp:cNvPr id="0" name=""/>
        <dsp:cNvSpPr/>
      </dsp:nvSpPr>
      <dsp:spPr>
        <a:xfrm>
          <a:off x="1472338" y="4920514"/>
          <a:ext cx="1140163" cy="45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25"/>
              </a:lnTo>
              <a:lnTo>
                <a:pt x="1140163" y="183725"/>
              </a:lnTo>
              <a:lnTo>
                <a:pt x="1140163" y="4527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36546-2309-4231-B35E-9102C7EDF5E9}">
      <dsp:nvSpPr>
        <dsp:cNvPr id="0" name=""/>
        <dsp:cNvSpPr/>
      </dsp:nvSpPr>
      <dsp:spPr>
        <a:xfrm>
          <a:off x="1426618" y="3101705"/>
          <a:ext cx="91440" cy="537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9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E0C86-874B-4227-8286-4507D07C40D8}">
      <dsp:nvSpPr>
        <dsp:cNvPr id="0" name=""/>
        <dsp:cNvSpPr/>
      </dsp:nvSpPr>
      <dsp:spPr>
        <a:xfrm>
          <a:off x="1472338" y="1282895"/>
          <a:ext cx="3099661" cy="537957"/>
        </a:xfrm>
        <a:custGeom>
          <a:avLst/>
          <a:gdLst/>
          <a:ahLst/>
          <a:cxnLst/>
          <a:rect l="0" t="0" r="0" b="0"/>
          <a:pathLst>
            <a:path>
              <a:moveTo>
                <a:pt x="3099661" y="0"/>
              </a:moveTo>
              <a:lnTo>
                <a:pt x="3099661" y="268978"/>
              </a:lnTo>
              <a:lnTo>
                <a:pt x="0" y="268978"/>
              </a:lnTo>
              <a:lnTo>
                <a:pt x="0" y="53795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4395E-6335-498D-9843-5EB11D41CD7A}">
      <dsp:nvSpPr>
        <dsp:cNvPr id="0" name=""/>
        <dsp:cNvSpPr/>
      </dsp:nvSpPr>
      <dsp:spPr>
        <a:xfrm>
          <a:off x="3291147" y="2043"/>
          <a:ext cx="2561704" cy="1280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Логопедическая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ритмика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291147" y="2043"/>
        <a:ext cx="2561704" cy="1280852"/>
      </dsp:txXfrm>
    </dsp:sp>
    <dsp:sp modelId="{BDDF7B21-F897-460E-A91E-A924304788EA}">
      <dsp:nvSpPr>
        <dsp:cNvPr id="0" name=""/>
        <dsp:cNvSpPr/>
      </dsp:nvSpPr>
      <dsp:spPr>
        <a:xfrm>
          <a:off x="191485" y="1820853"/>
          <a:ext cx="2561704" cy="1280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Развитие, воспитание и коррекция вербальных и невербальных        процессов у дошкольников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91485" y="1820853"/>
        <a:ext cx="2561704" cy="1280852"/>
      </dsp:txXfrm>
    </dsp:sp>
    <dsp:sp modelId="{389A6E64-613A-4203-8B84-571A7D1BF584}">
      <dsp:nvSpPr>
        <dsp:cNvPr id="0" name=""/>
        <dsp:cNvSpPr/>
      </dsp:nvSpPr>
      <dsp:spPr>
        <a:xfrm>
          <a:off x="191485" y="3639662"/>
          <a:ext cx="2561704" cy="1280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Слуховое внимание, память, зрительно-пространственная ориентировка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91485" y="3639662"/>
        <a:ext cx="2561704" cy="1280852"/>
      </dsp:txXfrm>
    </dsp:sp>
    <dsp:sp modelId="{DA12A127-9324-4F0A-9454-B6E782847641}">
      <dsp:nvSpPr>
        <dsp:cNvPr id="0" name=""/>
        <dsp:cNvSpPr/>
      </dsp:nvSpPr>
      <dsp:spPr>
        <a:xfrm>
          <a:off x="1331649" y="5373219"/>
          <a:ext cx="2561704" cy="1280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Моторика, эмоциональная и коммуникативная сферы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331649" y="5373219"/>
        <a:ext cx="2561704" cy="1280852"/>
      </dsp:txXfrm>
    </dsp:sp>
    <dsp:sp modelId="{3C634772-0936-4CF3-9A9F-6710EDB7D61A}">
      <dsp:nvSpPr>
        <dsp:cNvPr id="0" name=""/>
        <dsp:cNvSpPr/>
      </dsp:nvSpPr>
      <dsp:spPr>
        <a:xfrm>
          <a:off x="3291147" y="1820853"/>
          <a:ext cx="2561704" cy="1280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Расширение лексического запаса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291147" y="1820853"/>
        <a:ext cx="2561704" cy="1280852"/>
      </dsp:txXfrm>
    </dsp:sp>
    <dsp:sp modelId="{FFB11CE4-2BD3-40FC-AFB1-2ABCEE922A37}">
      <dsp:nvSpPr>
        <dsp:cNvPr id="0" name=""/>
        <dsp:cNvSpPr/>
      </dsp:nvSpPr>
      <dsp:spPr>
        <a:xfrm>
          <a:off x="6390809" y="1820853"/>
          <a:ext cx="2561704" cy="1280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Коррекция речевых нарушений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6390809" y="1820853"/>
        <a:ext cx="2561704" cy="1280852"/>
      </dsp:txXfrm>
    </dsp:sp>
    <dsp:sp modelId="{CE557894-E48E-4E30-8203-23525584ABE3}">
      <dsp:nvSpPr>
        <dsp:cNvPr id="0" name=""/>
        <dsp:cNvSpPr/>
      </dsp:nvSpPr>
      <dsp:spPr>
        <a:xfrm>
          <a:off x="6390809" y="3639662"/>
          <a:ext cx="2561704" cy="1280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Темп и ритм дыхания и речи, просодика, нарушения артикуляции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6390809" y="3639662"/>
        <a:ext cx="2561704" cy="1280852"/>
      </dsp:txXfrm>
    </dsp:sp>
    <dsp:sp modelId="{F99F20D0-2CA4-477E-963E-3CCB61457FDC}">
      <dsp:nvSpPr>
        <dsp:cNvPr id="0" name=""/>
        <dsp:cNvSpPr/>
      </dsp:nvSpPr>
      <dsp:spPr>
        <a:xfrm>
          <a:off x="5220059" y="5373219"/>
          <a:ext cx="2561704" cy="1280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Фонематический слух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220059" y="5373219"/>
        <a:ext cx="2561704" cy="1280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D69129B-9D15-4131-9837-EC7ECEF383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974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9129B-9D15-4131-9837-EC7ECEF3831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28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52750F-DD0F-4353-A9A7-BD7EA88AB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4449F-AD4B-412B-84E9-C73F1252C7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1788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20B61-F8EC-4847-AB04-64CD70BE8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3239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049B65-16DF-4F24-8C6F-9F2B4196539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84270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28D35E-1BB1-42BE-9CCE-59E8DB58C0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5361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8E851-A38B-45E5-AA73-4852E9F8CE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152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339F-70C8-4921-A213-4F4690354C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7515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4CD81-7BF6-485F-BFA6-BE40DE3523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7671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F3A01-77F4-4C28-BB70-87973278D0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07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87DF-23EB-478B-8BDA-CE7969302D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8077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869AE-17F6-42B2-B86D-C96157F8CF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269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AD4CB-F8A2-487F-B2D5-7162480311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605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F2F4E-E8EB-4CB2-A318-466AA2F30A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49835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F8A83C6-F4A5-470F-AF6D-9CAAB6A423F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648"/>
            <a:ext cx="8314952" cy="3212976"/>
          </a:xfrm>
        </p:spPr>
        <p:txBody>
          <a:bodyPr/>
          <a:lstStyle/>
          <a:p>
            <a:r>
              <a:rPr lang="ru-RU" sz="6000" dirty="0" err="1" smtClean="0">
                <a:solidFill>
                  <a:schemeClr val="bg1"/>
                </a:solidFill>
              </a:rPr>
              <a:t>Логоритмика</a:t>
            </a:r>
            <a:r>
              <a:rPr lang="ru-RU" sz="6000" dirty="0" smtClean="0">
                <a:solidFill>
                  <a:schemeClr val="bg1"/>
                </a:solidFill>
              </a:rPr>
              <a:t>,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 как средство  речевого развития дошкольников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01780"/>
            <a:ext cx="4171850" cy="31409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386"/>
            <a:ext cx="8229600" cy="792088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00B050"/>
                </a:solidFill>
              </a:rPr>
              <a:t>Результаты деятельности</a:t>
            </a:r>
            <a:endParaRPr lang="ru-RU" sz="4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402832"/>
          </a:xfrm>
        </p:spPr>
        <p:txBody>
          <a:bodyPr/>
          <a:lstStyle/>
          <a:p>
            <a:pPr lvl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 Положительная динамика процесса усвоения ребенком правильного звукопроизношения.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Выработка правильного темпа речи, ритма дыхания.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Развитие речевого выдоха.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Улучшение речевой памяти.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Способность выполнять дыхательные и пальчиковые упражнения, быстро реагировать на смену движений.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</a:rPr>
              <a:t>Развитие координации в соответствии с музыкальным сопровождением, что способствует снижению </a:t>
            </a:r>
            <a:r>
              <a:rPr lang="ru-RU" sz="2400" dirty="0" err="1" smtClean="0">
                <a:solidFill>
                  <a:schemeClr val="bg1"/>
                </a:solidFill>
              </a:rPr>
              <a:t>психоэмоционального</a:t>
            </a:r>
            <a:r>
              <a:rPr lang="ru-RU" sz="2400" dirty="0" smtClean="0">
                <a:solidFill>
                  <a:schemeClr val="bg1"/>
                </a:solidFill>
              </a:rPr>
              <a:t> напряжения и укреплению здоровья детей.</a:t>
            </a:r>
          </a:p>
          <a:p>
            <a:pPr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5553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87760"/>
          </a:xfrm>
        </p:spPr>
        <p:txBody>
          <a:bodyPr/>
          <a:lstStyle/>
          <a:p>
            <a:r>
              <a:rPr lang="ru-RU" sz="4000" u="sng" dirty="0" smtClean="0">
                <a:solidFill>
                  <a:srgbClr val="00B050"/>
                </a:solidFill>
              </a:rPr>
              <a:t>Конечный продукт</a:t>
            </a:r>
            <a:endParaRPr lang="ru-RU" sz="4000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Конспекты занятий по логопедической ритмике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Консультации для воспитателей по использованию элементов </a:t>
            </a:r>
            <a:r>
              <a:rPr lang="ru-RU" sz="2800" dirty="0" err="1" smtClean="0">
                <a:solidFill>
                  <a:schemeClr val="bg1"/>
                </a:solidFill>
              </a:rPr>
              <a:t>логоритмики</a:t>
            </a:r>
            <a:r>
              <a:rPr lang="ru-RU" sz="2800" dirty="0" smtClean="0">
                <a:solidFill>
                  <a:schemeClr val="bg1"/>
                </a:solidFill>
              </a:rPr>
              <a:t> в образовательной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Консультации для родителей о значимости логопедической ритмики для общего и речевого развития детей раннего и дошкольного возраста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Буклет для родителей: « </a:t>
            </a:r>
            <a:r>
              <a:rPr lang="ru-RU" sz="2800" dirty="0" err="1" smtClean="0">
                <a:solidFill>
                  <a:schemeClr val="bg1"/>
                </a:solidFill>
              </a:rPr>
              <a:t>Логоритмика</a:t>
            </a:r>
            <a:r>
              <a:rPr lang="ru-RU" sz="2800" dirty="0" smtClean="0">
                <a:solidFill>
                  <a:schemeClr val="bg1"/>
                </a:solidFill>
              </a:rPr>
              <a:t>- что это такое?»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121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5752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00B050"/>
                </a:solidFill>
              </a:rPr>
              <a:t>Выводы</a:t>
            </a:r>
            <a:endParaRPr lang="ru-RU" sz="4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Логопедическая ритмика полезна всем детям, имеющим проблемы становления речевой функции, в том числе задержки речевого развития, нарушения звукопроизношения, заикание и др.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Создает положительный эмоциональный настрой к речи, мотивацию к выполнению логопедических упражнений и т.д.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Регулярные занятия </a:t>
            </a:r>
            <a:r>
              <a:rPr lang="ru-RU" sz="2800" dirty="0" err="1" smtClean="0">
                <a:solidFill>
                  <a:schemeClr val="bg1"/>
                </a:solidFill>
              </a:rPr>
              <a:t>логоритмикой</a:t>
            </a:r>
            <a:r>
              <a:rPr lang="ru-RU" sz="2800" dirty="0" smtClean="0">
                <a:solidFill>
                  <a:schemeClr val="bg1"/>
                </a:solidFill>
              </a:rPr>
              <a:t> способствуют нормализации речи ребенка вне зависимости от вида речевого нарушения.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61851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4857784" cy="1357298"/>
          </a:xfrm>
        </p:spPr>
        <p:txBody>
          <a:bodyPr/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Оценка  уровня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речевых  параметров </a:t>
            </a:r>
            <a:br>
              <a:rPr lang="ru-RU" sz="1800" b="1" dirty="0" smtClean="0"/>
            </a:br>
            <a:r>
              <a:rPr lang="ru-RU" sz="1800" b="1" dirty="0" smtClean="0"/>
              <a:t>у </a:t>
            </a:r>
            <a:r>
              <a:rPr lang="ru-RU" sz="1800" b="1" dirty="0" smtClean="0"/>
              <a:t>детей раннего </a:t>
            </a:r>
            <a:r>
              <a:rPr lang="ru-RU" sz="1800" b="1" dirty="0" smtClean="0"/>
              <a:t>возраста </a:t>
            </a:r>
            <a:br>
              <a:rPr lang="ru-RU" sz="1800" b="1" dirty="0" smtClean="0"/>
            </a:br>
            <a:r>
              <a:rPr lang="ru-RU" sz="1800" b="1" dirty="0" smtClean="0"/>
              <a:t>( от 1,6 до 3 лет ) по Н.П. Носенко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3" cy="4984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61"/>
                <a:gridCol w="1175657"/>
                <a:gridCol w="1049106"/>
                <a:gridCol w="1071570"/>
                <a:gridCol w="1143008"/>
                <a:gridCol w="1500198"/>
                <a:gridCol w="1114403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Параметры речевого развития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      ВЫСОКИЙ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       СРЕДНИЙ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             НИЗКИЙ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НАЧАЛО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КОНЕЦ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НАЧАЛО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КОНЕЦ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НАЧАЛО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КОНЕЦ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Активная речь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Словарный запас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Фонематический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слух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Состояние артикуляционного аппарата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Понимание словесных инструкций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Просодика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/>
                          <a:ea typeface="Calibri"/>
                          <a:cs typeface="Times New Roman"/>
                        </a:rPr>
                        <a:t>Мелкая моторика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6298"/>
          </a:xfrm>
        </p:spPr>
        <p:txBody>
          <a:bodyPr/>
          <a:lstStyle/>
          <a:p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Динамика развития речевых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процессов у дошкольников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раннего возраста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 1,6 до 2 лет </a:t>
            </a:r>
            <a:b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(1-ый год посещения, 32 ребенка)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Динамика развития речевых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процессов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дошкольников раннего возраста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 2 до 3 лет </a:t>
            </a:r>
            <a:b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(2-ой год посещения, 28 детей)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403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87208" cy="52772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Дыхательные упражнения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49775"/>
            <a:ext cx="5040560" cy="5617157"/>
          </a:xfrm>
        </p:spPr>
      </p:pic>
    </p:spTree>
    <p:extLst>
      <p:ext uri="{BB962C8B-B14F-4D97-AF65-F5344CB8AC3E}">
        <p14:creationId xmlns="" xmlns:p14="http://schemas.microsoft.com/office/powerpoint/2010/main" val="825288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99176" cy="48309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Артикуляционная гимнастика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3937868" cy="4539070"/>
          </a:xfrm>
        </p:spPr>
      </p:pic>
      <p:pic>
        <p:nvPicPr>
          <p:cNvPr id="5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1548" y="2564904"/>
            <a:ext cx="4674608" cy="34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26144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71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Музыкальное упражнение на развитие мелкой моторики « Жили-были зайчики »</a:t>
            </a:r>
            <a:endParaRPr lang="ru-RU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7128792" cy="5322990"/>
          </a:xfrm>
        </p:spPr>
      </p:pic>
    </p:spTree>
    <p:extLst>
      <p:ext uri="{BB962C8B-B14F-4D97-AF65-F5344CB8AC3E}">
        <p14:creationId xmlns="" xmlns:p14="http://schemas.microsoft.com/office/powerpoint/2010/main" val="41001182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5240" cy="88776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Самомассаж кистей рук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912769" cy="5161687"/>
          </a:xfrm>
        </p:spPr>
      </p:pic>
    </p:spTree>
    <p:extLst>
      <p:ext uri="{BB962C8B-B14F-4D97-AF65-F5344CB8AC3E}">
        <p14:creationId xmlns="" xmlns:p14="http://schemas.microsoft.com/office/powerpoint/2010/main" val="1494670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71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Гимназия </a:t>
            </a:r>
            <a:r>
              <a:rPr lang="ru-RU" dirty="0">
                <a:solidFill>
                  <a:schemeClr val="bg1"/>
                </a:solidFill>
              </a:rPr>
              <a:t>1404 </a:t>
            </a:r>
            <a:r>
              <a:rPr lang="ru-RU" dirty="0" smtClean="0">
                <a:solidFill>
                  <a:schemeClr val="bg1"/>
                </a:solidFill>
              </a:rPr>
              <a:t>Гамма Дошкольное отделение «Вешняки»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Учитель-логопед: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Клокова</a:t>
            </a:r>
            <a:r>
              <a:rPr lang="ru-RU" dirty="0" smtClean="0">
                <a:solidFill>
                  <a:schemeClr val="bg1"/>
                </a:solidFill>
              </a:rPr>
              <a:t> Ю.В.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Музыкальный руководитель: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Изнаирова</a:t>
            </a:r>
            <a:r>
              <a:rPr lang="ru-RU" dirty="0" smtClean="0">
                <a:solidFill>
                  <a:schemeClr val="bg1"/>
                </a:solidFill>
              </a:rPr>
              <a:t> О.Г.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000769"/>
            <a:ext cx="7501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Тип проекта: исследовательский.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638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4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Речедвигательная</a:t>
            </a:r>
            <a:r>
              <a:rPr lang="ru-RU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игра</a:t>
            </a:r>
            <a:endParaRPr lang="ru-RU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08720"/>
            <a:ext cx="7329168" cy="5472608"/>
          </a:xfrm>
        </p:spPr>
      </p:pic>
    </p:spTree>
    <p:extLst>
      <p:ext uri="{BB962C8B-B14F-4D97-AF65-F5344CB8AC3E}">
        <p14:creationId xmlns="" xmlns:p14="http://schemas.microsoft.com/office/powerpoint/2010/main" val="1292668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55712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Упражнения с массажными мячами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36712"/>
            <a:ext cx="6997828" cy="5688632"/>
          </a:xfrm>
        </p:spPr>
      </p:pic>
    </p:spTree>
    <p:extLst>
      <p:ext uri="{BB962C8B-B14F-4D97-AF65-F5344CB8AC3E}">
        <p14:creationId xmlns="" xmlns:p14="http://schemas.microsoft.com/office/powerpoint/2010/main" val="626265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752600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Упражнение на развитие чувства ритма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16" y="1356019"/>
            <a:ext cx="7212307" cy="5385349"/>
          </a:xfrm>
        </p:spPr>
      </p:pic>
    </p:spTree>
    <p:extLst>
      <p:ext uri="{BB962C8B-B14F-4D97-AF65-F5344CB8AC3E}">
        <p14:creationId xmlns="" xmlns:p14="http://schemas.microsoft.com/office/powerpoint/2010/main" val="3181780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Библиография:</a:t>
            </a:r>
            <a:endParaRPr lang="ru-RU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pPr lvl="0"/>
            <a:endParaRPr lang="ru-RU" sz="1800" dirty="0" smtClean="0">
              <a:solidFill>
                <a:schemeClr val="bg1"/>
              </a:solidFill>
            </a:endParaRP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Гоголева </a:t>
            </a:r>
            <a:r>
              <a:rPr lang="ru-RU" sz="1800" dirty="0" smtClean="0">
                <a:solidFill>
                  <a:schemeClr val="bg1"/>
                </a:solidFill>
              </a:rPr>
              <a:t>М. Ю. «</a:t>
            </a:r>
            <a:r>
              <a:rPr lang="ru-RU" sz="1800" dirty="0" err="1" smtClean="0">
                <a:solidFill>
                  <a:schemeClr val="bg1"/>
                </a:solidFill>
              </a:rPr>
              <a:t>Логоритмика</a:t>
            </a:r>
            <a:r>
              <a:rPr lang="ru-RU" sz="1800" dirty="0" smtClean="0">
                <a:solidFill>
                  <a:schemeClr val="bg1"/>
                </a:solidFill>
              </a:rPr>
              <a:t> в детском саду»; СПб, КАРО-2006г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ru-RU" sz="1800" dirty="0" err="1" smtClean="0">
                <a:solidFill>
                  <a:schemeClr val="bg1"/>
                </a:solidFill>
              </a:rPr>
              <a:t>Нищева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Н.В. «Логопедическая ритмика в системе коррекционно-развивающей работы в детском саду» СПб.; Детство-пресс, 2014г.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Судакова Е.А. «Логопедические музыкально-игровые упражнения для дошкольников» СПб.; Детство-пресс, 2013г.</a:t>
            </a:r>
          </a:p>
          <a:p>
            <a:pPr lvl="0"/>
            <a:r>
              <a:rPr lang="ru-RU" sz="1800" dirty="0" err="1" smtClean="0">
                <a:solidFill>
                  <a:schemeClr val="bg1"/>
                </a:solidFill>
              </a:rPr>
              <a:t>Нищева</a:t>
            </a:r>
            <a:r>
              <a:rPr lang="ru-RU" sz="1800" dirty="0" smtClean="0">
                <a:solidFill>
                  <a:schemeClr val="bg1"/>
                </a:solidFill>
              </a:rPr>
              <a:t> Н.В. «Логопедическая ритмика в системе коррекционно-развивающей работы в детском саду» СПб.; Детство-пресс, 2014г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Волкова </a:t>
            </a:r>
            <a:r>
              <a:rPr lang="ru-RU" sz="1800" dirty="0" smtClean="0">
                <a:solidFill>
                  <a:schemeClr val="bg1"/>
                </a:solidFill>
              </a:rPr>
              <a:t>Г.А. «Логопедическая ритмика» М.: Просвещение, 1985 г. </a:t>
            </a:r>
          </a:p>
          <a:p>
            <a:pPr lvl="0"/>
            <a:r>
              <a:rPr lang="ru-RU" sz="1800" dirty="0" err="1" smtClean="0">
                <a:solidFill>
                  <a:schemeClr val="bg1"/>
                </a:solidFill>
              </a:rPr>
              <a:t>Картушина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М.Ю. «</a:t>
            </a:r>
            <a:r>
              <a:rPr lang="ru-RU" sz="1800" dirty="0" err="1" smtClean="0">
                <a:solidFill>
                  <a:schemeClr val="bg1"/>
                </a:solidFill>
              </a:rPr>
              <a:t>Логоритмические</a:t>
            </a:r>
            <a:r>
              <a:rPr lang="ru-RU" sz="1800" dirty="0" smtClean="0">
                <a:solidFill>
                  <a:schemeClr val="bg1"/>
                </a:solidFill>
              </a:rPr>
              <a:t> занятия в детском саду» – М.: ТЦ Сфера, 2005 г.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Макарова Н.Ш. «Коррекция неречевых и речевых нарушений у детей дошкольного возраста на основе логопедической ритмики» - СПб.: ДЕТСТВО-ПРЕСС, 2009 г.</a:t>
            </a:r>
          </a:p>
          <a:p>
            <a:pPr lvl="0"/>
            <a:r>
              <a:rPr lang="ru-RU" sz="1800" dirty="0" smtClean="0">
                <a:solidFill>
                  <a:schemeClr val="bg1"/>
                </a:solidFill>
              </a:rPr>
              <a:t>Мухина </a:t>
            </a:r>
            <a:r>
              <a:rPr lang="ru-RU" sz="1800" dirty="0" smtClean="0">
                <a:solidFill>
                  <a:schemeClr val="bg1"/>
                </a:solidFill>
              </a:rPr>
              <a:t>А.Я. «</a:t>
            </a:r>
            <a:r>
              <a:rPr lang="ru-RU" sz="1800" dirty="0" err="1" smtClean="0">
                <a:solidFill>
                  <a:schemeClr val="bg1"/>
                </a:solidFill>
              </a:rPr>
              <a:t>Речедвигательная</a:t>
            </a:r>
            <a:r>
              <a:rPr lang="ru-RU" sz="1800" dirty="0" smtClean="0">
                <a:solidFill>
                  <a:schemeClr val="bg1"/>
                </a:solidFill>
              </a:rPr>
              <a:t> ритмика» - </a:t>
            </a:r>
            <a:r>
              <a:rPr lang="ru-RU" sz="1800" dirty="0" err="1" smtClean="0">
                <a:solidFill>
                  <a:schemeClr val="bg1"/>
                </a:solidFill>
              </a:rPr>
              <a:t>Астрель</a:t>
            </a:r>
            <a:r>
              <a:rPr lang="ru-RU" sz="1800" dirty="0" smtClean="0">
                <a:solidFill>
                  <a:schemeClr val="bg1"/>
                </a:solidFill>
              </a:rPr>
              <a:t>, М.-2009 г.</a:t>
            </a:r>
          </a:p>
          <a:p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логопед\uytuytuytu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0" y="5302250"/>
            <a:ext cx="51847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</a:t>
            </a: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 !!!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62950" cy="63373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ru-RU" sz="4000" b="1" u="sng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ru-RU" sz="4000" b="1" u="sng" dirty="0" smtClean="0">
                <a:solidFill>
                  <a:srgbClr val="00B050"/>
                </a:solidFill>
              </a:rPr>
              <a:t>Проблема</a:t>
            </a:r>
          </a:p>
          <a:p>
            <a:pPr algn="ctr">
              <a:lnSpc>
                <a:spcPct val="90000"/>
              </a:lnSpc>
            </a:pPr>
            <a:endParaRPr lang="ru-RU" sz="4000" b="1" dirty="0">
              <a:solidFill>
                <a:schemeClr val="bg1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У детей дошкольного возраста часто наблюдается значительное нарушение различных компонентов языковой системы.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Недостаточно сформированы психомоторные  и речевые процессы.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4751387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4000" b="1" u="sng" dirty="0" smtClean="0">
                <a:solidFill>
                  <a:srgbClr val="00B050"/>
                </a:solidFill>
              </a:rPr>
              <a:t>Гипотеза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ru-RU" sz="4400" b="1" dirty="0" smtClean="0">
                <a:solidFill>
                  <a:schemeClr val="bg1"/>
                </a:solidFill>
              </a:rPr>
              <a:t>В развитии речевой и психической деятельности дошкольников положительную роль играют занятия </a:t>
            </a:r>
            <a:r>
              <a:rPr lang="ru-RU" sz="4400" b="1" dirty="0" err="1" smtClean="0">
                <a:solidFill>
                  <a:schemeClr val="bg1"/>
                </a:solidFill>
              </a:rPr>
              <a:t>логоритмикой</a:t>
            </a:r>
            <a:r>
              <a:rPr lang="ru-RU" sz="4400" b="1" dirty="0" smtClean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90000"/>
              </a:lnSpc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600237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7108" cy="666908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ru-RU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ru-RU" sz="4000" b="1" u="sng" dirty="0" smtClean="0">
                <a:solidFill>
                  <a:srgbClr val="00B050"/>
                </a:solidFill>
              </a:rPr>
              <a:t>Цель</a:t>
            </a:r>
          </a:p>
          <a:p>
            <a:pPr algn="ctr">
              <a:lnSpc>
                <a:spcPct val="90000"/>
              </a:lnSpc>
            </a:pPr>
            <a:endParaRPr lang="ru-RU" sz="4000" dirty="0" smtClean="0"/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 Стимулирование процесса речевой и психической активности  детей посредством  использования занятий </a:t>
            </a:r>
            <a:r>
              <a:rPr lang="ru-RU" sz="4000" dirty="0" err="1" smtClean="0">
                <a:solidFill>
                  <a:schemeClr val="bg1"/>
                </a:solidFill>
              </a:rPr>
              <a:t>логоритмикой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90000"/>
              </a:lnSpc>
            </a:pPr>
            <a:endParaRPr lang="ru-RU" sz="4000" b="1" dirty="0"/>
          </a:p>
          <a:p>
            <a:pPr algn="ctr"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sz="4800" b="1" u="sng" dirty="0" smtClean="0">
                <a:solidFill>
                  <a:srgbClr val="00B050"/>
                </a:solidFill>
              </a:rPr>
              <a:t>Объект</a:t>
            </a: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dirty="0" smtClean="0">
                <a:solidFill>
                  <a:schemeClr val="bg1"/>
                </a:solidFill>
              </a:rPr>
              <a:t>Процесс речевого и психомоторного  развития детей дошкольного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u="sng" dirty="0" smtClean="0">
                <a:solidFill>
                  <a:srgbClr val="00B050"/>
                </a:solidFill>
              </a:rPr>
              <a:t>Предмет</a:t>
            </a:r>
            <a:r>
              <a:rPr lang="ru-RU" sz="4800" b="1" u="sng" dirty="0" smtClean="0"/>
              <a:t/>
            </a:r>
            <a:br>
              <a:rPr lang="ru-RU" sz="4800" b="1" u="sng" dirty="0" smtClean="0"/>
            </a:br>
            <a:r>
              <a:rPr lang="ru-RU" dirty="0" smtClean="0">
                <a:solidFill>
                  <a:schemeClr val="bg1"/>
                </a:solidFill>
              </a:rPr>
              <a:t>Логопедическая ритмика как средство развития и стимулирования речи и моторики у детей.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510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71600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00B050"/>
                </a:solidFill>
              </a:rPr>
              <a:t>Предполагаемый результат</a:t>
            </a:r>
            <a:endParaRPr lang="ru-RU" sz="4000" b="1" u="sng" dirty="0">
              <a:solidFill>
                <a:srgbClr val="00B05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4684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Дошкольники легче овладевают всеми компонентами речевого развития.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bg1"/>
                </a:solidFill>
              </a:rPr>
              <a:t>Нормализуются психомоторные процессы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232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    </a:t>
            </a:r>
            <a:r>
              <a:rPr lang="ru-RU" sz="3600" dirty="0" err="1" smtClean="0">
                <a:solidFill>
                  <a:schemeClr val="bg1"/>
                </a:solidFill>
              </a:rPr>
              <a:t>Логоритмика</a:t>
            </a:r>
            <a:r>
              <a:rPr lang="ru-RU" sz="3600" dirty="0" smtClean="0">
                <a:solidFill>
                  <a:schemeClr val="bg1"/>
                </a:solidFill>
              </a:rPr>
              <a:t>  представляет собой  объединение на основе единого замысла  системы музыкально-двигательных, </a:t>
            </a:r>
            <a:r>
              <a:rPr lang="ru-RU" sz="3600" dirty="0" err="1" smtClean="0">
                <a:solidFill>
                  <a:schemeClr val="bg1"/>
                </a:solidFill>
              </a:rPr>
              <a:t>речедвигательных</a:t>
            </a:r>
            <a:r>
              <a:rPr lang="ru-RU" sz="3600" dirty="0" smtClean="0">
                <a:solidFill>
                  <a:schemeClr val="bg1"/>
                </a:solidFill>
              </a:rPr>
              <a:t> и музыкально-речевых игр и упражнений, осуществляемых в целях </a:t>
            </a:r>
            <a:r>
              <a:rPr lang="ru-RU" sz="3600" dirty="0" smtClean="0">
                <a:solidFill>
                  <a:schemeClr val="bg1"/>
                </a:solidFill>
              </a:rPr>
              <a:t>стимулирования речевого </a:t>
            </a:r>
            <a:r>
              <a:rPr lang="ru-RU" sz="3600" dirty="0" smtClean="0">
                <a:solidFill>
                  <a:schemeClr val="bg1"/>
                </a:solidFill>
              </a:rPr>
              <a:t>развития дошкольников.</a:t>
            </a:r>
            <a:endParaRPr lang="ru-RU" sz="36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032450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54369295"/>
              </p:ext>
            </p:extLst>
          </p:nvPr>
        </p:nvGraphicFramePr>
        <p:xfrm>
          <a:off x="0" y="1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25369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2078</TotalTime>
  <Words>562</Words>
  <Application>Microsoft Office PowerPoint</Application>
  <PresentationFormat>Экран (4:3)</PresentationFormat>
  <Paragraphs>100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Текстура</vt:lpstr>
      <vt:lpstr>Логоритмика,  как средство  речевого развития дошкольников</vt:lpstr>
      <vt:lpstr>Гимназия 1404 Гамма Дошкольное отделение «Вешняки»</vt:lpstr>
      <vt:lpstr>Слайд 3</vt:lpstr>
      <vt:lpstr>Слайд 4</vt:lpstr>
      <vt:lpstr>Слайд 5</vt:lpstr>
      <vt:lpstr>       Объект Процесс речевого и психомоторного  развития детей дошкольного возраста. Предмет Логопедическая ритмика как средство развития и стимулирования речи и моторики у детей.</vt:lpstr>
      <vt:lpstr>Предполагаемый результат</vt:lpstr>
      <vt:lpstr>Слайд 8</vt:lpstr>
      <vt:lpstr>Слайд 9</vt:lpstr>
      <vt:lpstr>Результаты деятельности</vt:lpstr>
      <vt:lpstr>Конечный продукт</vt:lpstr>
      <vt:lpstr>Выводы</vt:lpstr>
      <vt:lpstr> Оценка  уровня сформированности речевых  параметров  у детей раннего возраста  ( от 1,6 до 3 лет ) по Н.П. Носенко </vt:lpstr>
      <vt:lpstr>Динамика развития речевых процессов у дошкольников раннего возраста  от 1,6 до 2 лет  (1-ый год посещения, 32 ребенка)</vt:lpstr>
      <vt:lpstr>Динамика развития речевых процессов дошкольников раннего возраста от 2 до 3 лет  (2-ой год посещения, 28 детей)</vt:lpstr>
      <vt:lpstr>Дыхательные упражнения</vt:lpstr>
      <vt:lpstr>Артикуляционная гимнастика</vt:lpstr>
      <vt:lpstr>Музыкальное упражнение на развитие мелкой моторики « Жили-были зайчики »</vt:lpstr>
      <vt:lpstr>Самомассаж кистей рук</vt:lpstr>
      <vt:lpstr>Речедвигательная игра</vt:lpstr>
      <vt:lpstr>Упражнения с массажными мячами</vt:lpstr>
      <vt:lpstr>Упражнение на развитие чувства ритма</vt:lpstr>
      <vt:lpstr> Библиография:</vt:lpstr>
      <vt:lpstr>Слайд 24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Музыкальное мышление как активный процесс познания и интеллектуально-творческого развития дошкольников </dc:title>
  <dc:creator>Алексей</dc:creator>
  <cp:lastModifiedBy>Владелец</cp:lastModifiedBy>
  <cp:revision>115</cp:revision>
  <dcterms:created xsi:type="dcterms:W3CDTF">2013-05-19T10:49:31Z</dcterms:created>
  <dcterms:modified xsi:type="dcterms:W3CDTF">2014-05-30T13:58:31Z</dcterms:modified>
</cp:coreProperties>
</file>