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3" r:id="rId25"/>
    <p:sldId id="284" r:id="rId26"/>
    <p:sldId id="28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8352928" cy="6298720"/>
          </a:xfrm>
        </p:spPr>
      </p:pic>
    </p:spTree>
    <p:extLst>
      <p:ext uri="{BB962C8B-B14F-4D97-AF65-F5344CB8AC3E}">
        <p14:creationId xmlns:p14="http://schemas.microsoft.com/office/powerpoint/2010/main" val="356549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916832"/>
            <a:ext cx="3814460" cy="3471158"/>
          </a:xfrm>
        </p:spPr>
      </p:pic>
    </p:spTree>
    <p:extLst>
      <p:ext uri="{BB962C8B-B14F-4D97-AF65-F5344CB8AC3E}">
        <p14:creationId xmlns:p14="http://schemas.microsoft.com/office/powerpoint/2010/main" val="291391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48680"/>
            <a:ext cx="5112568" cy="5112568"/>
          </a:xfrm>
        </p:spPr>
      </p:pic>
    </p:spTree>
    <p:extLst>
      <p:ext uri="{BB962C8B-B14F-4D97-AF65-F5344CB8AC3E}">
        <p14:creationId xmlns:p14="http://schemas.microsoft.com/office/powerpoint/2010/main" val="46396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00808"/>
            <a:ext cx="3168352" cy="3873264"/>
          </a:xfrm>
        </p:spPr>
      </p:pic>
    </p:spTree>
    <p:extLst>
      <p:ext uri="{BB962C8B-B14F-4D97-AF65-F5344CB8AC3E}">
        <p14:creationId xmlns:p14="http://schemas.microsoft.com/office/powerpoint/2010/main" val="410268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92696"/>
            <a:ext cx="4824536" cy="4760494"/>
          </a:xfrm>
        </p:spPr>
      </p:pic>
    </p:spTree>
    <p:extLst>
      <p:ext uri="{BB962C8B-B14F-4D97-AF65-F5344CB8AC3E}">
        <p14:creationId xmlns:p14="http://schemas.microsoft.com/office/powerpoint/2010/main" val="253746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844824"/>
            <a:ext cx="3024336" cy="3503439"/>
          </a:xfrm>
        </p:spPr>
      </p:pic>
    </p:spTree>
    <p:extLst>
      <p:ext uri="{BB962C8B-B14F-4D97-AF65-F5344CB8AC3E}">
        <p14:creationId xmlns:p14="http://schemas.microsoft.com/office/powerpoint/2010/main" val="300949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48680"/>
            <a:ext cx="3361144" cy="4986915"/>
          </a:xfrm>
        </p:spPr>
      </p:pic>
    </p:spTree>
    <p:extLst>
      <p:ext uri="{BB962C8B-B14F-4D97-AF65-F5344CB8AC3E}">
        <p14:creationId xmlns:p14="http://schemas.microsoft.com/office/powerpoint/2010/main" val="208243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484784"/>
            <a:ext cx="2808312" cy="4017447"/>
          </a:xfrm>
        </p:spPr>
      </p:pic>
    </p:spTree>
    <p:extLst>
      <p:ext uri="{BB962C8B-B14F-4D97-AF65-F5344CB8AC3E}">
        <p14:creationId xmlns:p14="http://schemas.microsoft.com/office/powerpoint/2010/main" val="385099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7386"/>
            <a:ext cx="8686800" cy="838200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764704"/>
            <a:ext cx="3240360" cy="5199222"/>
          </a:xfrm>
        </p:spPr>
      </p:pic>
    </p:spTree>
    <p:extLst>
      <p:ext uri="{BB962C8B-B14F-4D97-AF65-F5344CB8AC3E}">
        <p14:creationId xmlns:p14="http://schemas.microsoft.com/office/powerpoint/2010/main" val="166453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916832"/>
            <a:ext cx="2880320" cy="2814858"/>
          </a:xfrm>
        </p:spPr>
      </p:pic>
    </p:spTree>
    <p:extLst>
      <p:ext uri="{BB962C8B-B14F-4D97-AF65-F5344CB8AC3E}">
        <p14:creationId xmlns:p14="http://schemas.microsoft.com/office/powerpoint/2010/main" val="140930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908720"/>
            <a:ext cx="3970999" cy="4170456"/>
          </a:xfrm>
        </p:spPr>
      </p:pic>
    </p:spTree>
    <p:extLst>
      <p:ext uri="{BB962C8B-B14F-4D97-AF65-F5344CB8AC3E}">
        <p14:creationId xmlns:p14="http://schemas.microsoft.com/office/powerpoint/2010/main" val="249654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646181"/>
            <a:ext cx="4176464" cy="3840427"/>
          </a:xfrm>
        </p:spPr>
      </p:pic>
    </p:spTree>
    <p:extLst>
      <p:ext uri="{BB962C8B-B14F-4D97-AF65-F5344CB8AC3E}">
        <p14:creationId xmlns:p14="http://schemas.microsoft.com/office/powerpoint/2010/main" val="228243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484784"/>
            <a:ext cx="3240360" cy="3997951"/>
          </a:xfrm>
        </p:spPr>
      </p:pic>
    </p:spTree>
    <p:extLst>
      <p:ext uri="{BB962C8B-B14F-4D97-AF65-F5344CB8AC3E}">
        <p14:creationId xmlns:p14="http://schemas.microsoft.com/office/powerpoint/2010/main" val="18739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340768"/>
            <a:ext cx="4697968" cy="4697968"/>
          </a:xfrm>
        </p:spPr>
      </p:pic>
    </p:spTree>
    <p:extLst>
      <p:ext uri="{BB962C8B-B14F-4D97-AF65-F5344CB8AC3E}">
        <p14:creationId xmlns:p14="http://schemas.microsoft.com/office/powerpoint/2010/main" val="135523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132856"/>
            <a:ext cx="2808312" cy="3075770"/>
          </a:xfrm>
        </p:spPr>
      </p:pic>
    </p:spTree>
    <p:extLst>
      <p:ext uri="{BB962C8B-B14F-4D97-AF65-F5344CB8AC3E}">
        <p14:creationId xmlns:p14="http://schemas.microsoft.com/office/powerpoint/2010/main" val="68728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764704"/>
            <a:ext cx="3816424" cy="3816424"/>
          </a:xfrm>
        </p:spPr>
      </p:pic>
    </p:spTree>
    <p:extLst>
      <p:ext uri="{BB962C8B-B14F-4D97-AF65-F5344CB8AC3E}">
        <p14:creationId xmlns:p14="http://schemas.microsoft.com/office/powerpoint/2010/main" val="101751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420888"/>
            <a:ext cx="3563223" cy="2322458"/>
          </a:xfrm>
        </p:spPr>
      </p:pic>
    </p:spTree>
    <p:extLst>
      <p:ext uri="{BB962C8B-B14F-4D97-AF65-F5344CB8AC3E}">
        <p14:creationId xmlns:p14="http://schemas.microsoft.com/office/powerpoint/2010/main" val="207071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92696"/>
            <a:ext cx="5760640" cy="4314919"/>
          </a:xfrm>
        </p:spPr>
      </p:pic>
    </p:spTree>
    <p:extLst>
      <p:ext uri="{BB962C8B-B14F-4D97-AF65-F5344CB8AC3E}">
        <p14:creationId xmlns:p14="http://schemas.microsoft.com/office/powerpoint/2010/main" val="88391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20688"/>
            <a:ext cx="7848872" cy="5401374"/>
          </a:xfrm>
        </p:spPr>
      </p:pic>
    </p:spTree>
    <p:extLst>
      <p:ext uri="{BB962C8B-B14F-4D97-AF65-F5344CB8AC3E}">
        <p14:creationId xmlns:p14="http://schemas.microsoft.com/office/powerpoint/2010/main" val="245294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76672"/>
            <a:ext cx="5472608" cy="5903323"/>
          </a:xfrm>
        </p:spPr>
      </p:pic>
    </p:spTree>
    <p:extLst>
      <p:ext uri="{BB962C8B-B14F-4D97-AF65-F5344CB8AC3E}">
        <p14:creationId xmlns:p14="http://schemas.microsoft.com/office/powerpoint/2010/main" val="368209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412776"/>
            <a:ext cx="3816424" cy="4092310"/>
          </a:xfrm>
        </p:spPr>
      </p:pic>
    </p:spTree>
    <p:extLst>
      <p:ext uri="{BB962C8B-B14F-4D97-AF65-F5344CB8AC3E}">
        <p14:creationId xmlns:p14="http://schemas.microsoft.com/office/powerpoint/2010/main" val="187103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836712"/>
            <a:ext cx="5217030" cy="4688723"/>
          </a:xfrm>
        </p:spPr>
      </p:pic>
    </p:spTree>
    <p:extLst>
      <p:ext uri="{BB962C8B-B14F-4D97-AF65-F5344CB8AC3E}">
        <p14:creationId xmlns:p14="http://schemas.microsoft.com/office/powerpoint/2010/main" val="226396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060848"/>
            <a:ext cx="3672408" cy="3248668"/>
          </a:xfrm>
        </p:spPr>
      </p:pic>
    </p:spTree>
    <p:extLst>
      <p:ext uri="{BB962C8B-B14F-4D97-AF65-F5344CB8AC3E}">
        <p14:creationId xmlns:p14="http://schemas.microsoft.com/office/powerpoint/2010/main" val="77052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20688"/>
            <a:ext cx="5760640" cy="4673290"/>
          </a:xfrm>
        </p:spPr>
      </p:pic>
    </p:spTree>
    <p:extLst>
      <p:ext uri="{BB962C8B-B14F-4D97-AF65-F5344CB8AC3E}">
        <p14:creationId xmlns:p14="http://schemas.microsoft.com/office/powerpoint/2010/main" val="360161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124744"/>
            <a:ext cx="3265130" cy="4716299"/>
          </a:xfrm>
        </p:spPr>
      </p:pic>
    </p:spTree>
    <p:extLst>
      <p:ext uri="{BB962C8B-B14F-4D97-AF65-F5344CB8AC3E}">
        <p14:creationId xmlns:p14="http://schemas.microsoft.com/office/powerpoint/2010/main" val="142724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96752"/>
            <a:ext cx="5137037" cy="3462326"/>
          </a:xfrm>
        </p:spPr>
      </p:pic>
    </p:spTree>
    <p:extLst>
      <p:ext uri="{BB962C8B-B14F-4D97-AF65-F5344CB8AC3E}">
        <p14:creationId xmlns:p14="http://schemas.microsoft.com/office/powerpoint/2010/main" val="10428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0</Words>
  <Application>Microsoft Office PowerPoint</Application>
  <PresentationFormat>Экран (4:3)</PresentationFormat>
  <Paragraphs>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2014-12-17T08:13:32Z</dcterms:created>
  <dcterms:modified xsi:type="dcterms:W3CDTF">2014-12-18T12:17:44Z</dcterms:modified>
</cp:coreProperties>
</file>