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89A4-D74F-47DE-859F-399A823D9876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1090BA-D737-41B2-8C85-66499B3D9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89A4-D74F-47DE-859F-399A823D9876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90BA-D737-41B2-8C85-66499B3D9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89A4-D74F-47DE-859F-399A823D9876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90BA-D737-41B2-8C85-66499B3D9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89A4-D74F-47DE-859F-399A823D9876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1090BA-D737-41B2-8C85-66499B3D9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89A4-D74F-47DE-859F-399A823D9876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90BA-D737-41B2-8C85-66499B3D90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89A4-D74F-47DE-859F-399A823D9876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90BA-D737-41B2-8C85-66499B3D9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89A4-D74F-47DE-859F-399A823D9876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91090BA-D737-41B2-8C85-66499B3D90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89A4-D74F-47DE-859F-399A823D9876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90BA-D737-41B2-8C85-66499B3D9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89A4-D74F-47DE-859F-399A823D9876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90BA-D737-41B2-8C85-66499B3D9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89A4-D74F-47DE-859F-399A823D9876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90BA-D737-41B2-8C85-66499B3D9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89A4-D74F-47DE-859F-399A823D9876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90BA-D737-41B2-8C85-66499B3D90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1689A4-D74F-47DE-859F-399A823D9876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1090BA-D737-41B2-8C85-66499B3D90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0;&#1082;&#1090;\&#1082;&#1086;&#1083;&#1086;&#1073;&#1086;&#1082;\&#1050;&#1086;&#1083;&#1086;&#1073;&#1086;&#1082;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95936" y="5229200"/>
            <a:ext cx="4896544" cy="105767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Выполнила: </a:t>
            </a:r>
            <a:r>
              <a:rPr lang="ru-RU" sz="3600" b="1" dirty="0" err="1" smtClean="0">
                <a:solidFill>
                  <a:srgbClr val="7030A0"/>
                </a:solidFill>
              </a:rPr>
              <a:t>Янгуатова</a:t>
            </a:r>
            <a:r>
              <a:rPr lang="ru-RU" sz="3600" b="1" dirty="0" smtClean="0">
                <a:solidFill>
                  <a:srgbClr val="7030A0"/>
                </a:solidFill>
              </a:rPr>
              <a:t> И.С.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Воспитатель МКДОУ № 20 г. Аши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556792"/>
            <a:ext cx="81439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Путешествие колобка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марина захарова - ТЕХНИКА ИСПОЛНЕНИЯ ЖЕЛАНИЙ ДАРУ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66"/>
            <a:ext cx="764386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тоговое интегрированное занятие по математике во второй младшей групп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792961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олоб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8286776" y="5857892"/>
            <a:ext cx="304800" cy="304800"/>
          </a:xfrm>
          <a:prstGeom prst="rect">
            <a:avLst/>
          </a:prstGeom>
        </p:spPr>
      </p:pic>
      <p:pic>
        <p:nvPicPr>
          <p:cNvPr id="4" name="Рисунок 3" descr="4392576-bbbd6e18a2ca666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404664"/>
            <a:ext cx="6264696" cy="5929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6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лейкаст &quot;Посвящается любимым бабушкам&quot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500042"/>
            <a:ext cx="4572032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Иллюстрации к сказке Колоб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500042"/>
            <a:ext cx="407196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Иллюстрации к сказке Колоб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00042"/>
            <a:ext cx="728667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Иллюстрации к сказке Колоб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28604"/>
            <a:ext cx="728667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Иллюстрации к сказке Колоб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57166"/>
            <a:ext cx="692948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Иллюстрации к сказке Колоб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14290"/>
            <a:ext cx="678661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Лёха Ёжик. - 31 May 2013 - Blog - Bashop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785818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</TotalTime>
  <Words>14</Words>
  <Application>Microsoft Office PowerPoint</Application>
  <PresentationFormat>Экран (4:3)</PresentationFormat>
  <Paragraphs>3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Loner-XP</dc:creator>
  <cp:lastModifiedBy>Loner-XP</cp:lastModifiedBy>
  <cp:revision>7</cp:revision>
  <dcterms:created xsi:type="dcterms:W3CDTF">2014-10-09T16:51:50Z</dcterms:created>
  <dcterms:modified xsi:type="dcterms:W3CDTF">2014-10-28T15:01:10Z</dcterms:modified>
</cp:coreProperties>
</file>