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D260-4D96-4CB8-8D89-948BF0FFA097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BD4C-1A66-4E97-8BED-BB9484E3304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D260-4D96-4CB8-8D89-948BF0FFA097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BD4C-1A66-4E97-8BED-BB9484E330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D260-4D96-4CB8-8D89-948BF0FFA097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BD4C-1A66-4E97-8BED-BB9484E330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D260-4D96-4CB8-8D89-948BF0FFA097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BD4C-1A66-4E97-8BED-BB9484E3304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D260-4D96-4CB8-8D89-948BF0FFA097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BD4C-1A66-4E97-8BED-BB9484E330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D260-4D96-4CB8-8D89-948BF0FFA097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BD4C-1A66-4E97-8BED-BB9484E3304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D260-4D96-4CB8-8D89-948BF0FFA097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BD4C-1A66-4E97-8BED-BB9484E3304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D260-4D96-4CB8-8D89-948BF0FFA097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BD4C-1A66-4E97-8BED-BB9484E330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D260-4D96-4CB8-8D89-948BF0FFA097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BD4C-1A66-4E97-8BED-BB9484E330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D260-4D96-4CB8-8D89-948BF0FFA097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BD4C-1A66-4E97-8BED-BB9484E330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D260-4D96-4CB8-8D89-948BF0FFA097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BD4C-1A66-4E97-8BED-BB9484E3304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96AD260-4D96-4CB8-8D89-948BF0FFA097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64ABD4C-1A66-4E97-8BED-BB9484E3304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5" y="3140968"/>
            <a:ext cx="5637010" cy="2793697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Группа старшего возраста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Воспитатели:  Морозова     Юлия Николаевна</a:t>
            </a:r>
          </a:p>
          <a:p>
            <a:endParaRPr lang="ru-RU" sz="32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</a:rPr>
              <a:t>                    </a:t>
            </a:r>
            <a:r>
              <a:rPr lang="ru-RU" sz="3200" b="1" dirty="0" smtClean="0">
                <a:solidFill>
                  <a:schemeClr val="tx1"/>
                </a:solidFill>
              </a:rPr>
              <a:t>МКДОУ №19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3195786"/>
          </a:xfrm>
          <a:effectLst/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4800" b="1" dirty="0" smtClean="0"/>
              <a:t>Познавательная беседа</a:t>
            </a:r>
            <a:br>
              <a:rPr lang="ru-RU" sz="4800" b="1" dirty="0" smtClean="0"/>
            </a:br>
            <a:r>
              <a:rPr lang="ru-RU" sz="4800" b="1" dirty="0" smtClean="0">
                <a:solidFill>
                  <a:srgbClr val="0070C0"/>
                </a:solidFill>
              </a:rPr>
              <a:t>ПЕРВООТКРЫВАТЕЛИ КОСМОСА</a:t>
            </a:r>
            <a:endParaRPr lang="ru-RU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46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132856"/>
            <a:ext cx="5976664" cy="44824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332656"/>
            <a:ext cx="849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Но люди не останавливаются на достигнутом. Они стремятся познать все далекое и неизведанное – новые планеты и звездные дали.</a:t>
            </a:r>
          </a:p>
          <a:p>
            <a:r>
              <a:rPr lang="ru-RU" dirty="0" smtClean="0"/>
              <a:t>Может быть, и кто-то из вас тоже станет космонавтом или конструктором ракет, изобретет новую ракету, на которой люди смогут преодолеть большие расстояния и открыть новые планеты.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14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260648"/>
            <a:ext cx="6512511" cy="1224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Цели: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361776"/>
          </a:xfrm>
        </p:spPr>
        <p:txBody>
          <a:bodyPr>
            <a:normAutofit fontScale="70000" lnSpcReduction="20000"/>
          </a:bodyPr>
          <a:lstStyle/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  <a:p>
            <a:r>
              <a:rPr lang="ru-RU" sz="3300" dirty="0" smtClean="0"/>
              <a:t>Расширить представления детей о космических полетах: познакомить их с российскими учеными, которые стояли у истоков развития русской космонавтики, -  К.Э. </a:t>
            </a:r>
            <a:r>
              <a:rPr lang="ru-RU" sz="3300" dirty="0"/>
              <a:t>Ц</a:t>
            </a:r>
            <a:r>
              <a:rPr lang="ru-RU" sz="3300" dirty="0" smtClean="0"/>
              <a:t>иолковским, С.П. Королевым;</a:t>
            </a:r>
          </a:p>
          <a:p>
            <a:r>
              <a:rPr lang="ru-RU" sz="3300" dirty="0" smtClean="0"/>
              <a:t>Закрепить знания детей о том, что первым космонавтом Земли был гражданин России Юрий Гагарин;</a:t>
            </a:r>
          </a:p>
          <a:p>
            <a:r>
              <a:rPr lang="ru-RU" sz="3300" dirty="0" smtClean="0"/>
              <a:t>Подвести к пониманию того, что космонавтом может быть только здоровым, образованный, настойчивый и бесстрашный человек;</a:t>
            </a:r>
          </a:p>
          <a:p>
            <a:r>
              <a:rPr lang="ru-RU" sz="3300" dirty="0" smtClean="0"/>
              <a:t>Воспитывать в детях гордость за свою страну.</a:t>
            </a:r>
          </a:p>
          <a:p>
            <a:endParaRPr lang="ru-RU" sz="2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02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2"/>
            <a:ext cx="75608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Человек смотрел на звездное небо и ему хотелось узнать, что же это за звезды, почему они такие яркие? Ученые придумали специальные приборы – телескопы и, наблюдая за звездным небом, узнали, что кроме Земли есть и другие планеты – одни меньше, другие больше. Какие планеты вы знаете? </a:t>
            </a:r>
            <a:endParaRPr lang="ru-RU" dirty="0"/>
          </a:p>
          <a:p>
            <a:r>
              <a:rPr lang="ru-RU" i="1" dirty="0" smtClean="0"/>
              <a:t>Дети отвечают.</a:t>
            </a:r>
          </a:p>
          <a:p>
            <a:endParaRPr lang="ru-RU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42117"/>
            <a:ext cx="2448272" cy="18362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507998"/>
            <a:ext cx="2589098" cy="19418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531675"/>
            <a:ext cx="2555776" cy="19168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4869160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Сатурн,Марс,Юпитер</a:t>
            </a:r>
            <a:r>
              <a:rPr lang="ru-RU" dirty="0" smtClean="0"/>
              <a:t> и многие другие. Людям хотелось узнать, есть ли жизнь на других планетах? А если есть, то кто там живет? Но чтобы об этом узнать, надо до этих планет долететь. Самолеты для этого не годились, потому что до планет было очень далеко. И придумали ученые ракеты.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050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14072" y="2930945"/>
            <a:ext cx="4080454" cy="30603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51920" y="332656"/>
            <a:ext cx="49325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Жил в городе Калуге ученый и изобретатель Константин Эдуардович Циолковский. Он очень любил наблюдать в телескоп за звездами, изучал их. И задумал он сконструировать такой летательный аппарат, который мог бы долететь до другой планеты.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3212976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Он проводил расчеты, делал чертежи и придумал такой летательный аппарат. Но, к сожалению, у него не было возможности сделать его.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5613"/>
            <a:ext cx="3419872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90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3356" y="1708972"/>
            <a:ext cx="3521692" cy="26412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07904" y="404664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 только через много-много лет другой ученый-конструктор – Сергей Павлович Королев смог сконструировать и изготовить первый космический спутник, в котором вокруг Земли сначала летали животные (собаки белка и Стрелка), а потом 12 апреля 1961 года в космос впервые полетел человек.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122966"/>
            <a:ext cx="4104456" cy="307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7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5887" y="1001309"/>
            <a:ext cx="5340085" cy="40050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0032" y="333798"/>
            <a:ext cx="40324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Кто знает фамилию этого человека? Кто же был первым космонавтом Земли? </a:t>
            </a:r>
          </a:p>
          <a:p>
            <a:r>
              <a:rPr lang="ru-RU" dirty="0" smtClean="0"/>
              <a:t>Это был Юрий Алексеевич Гагарин.</a:t>
            </a:r>
          </a:p>
          <a:p>
            <a:r>
              <a:rPr lang="ru-RU" dirty="0" smtClean="0"/>
              <a:t> Во время старта вспыхнуло пламя в двигателях ракет, все они заработали слаженно и одновременно. Грохот поднялся невероятный. Но люди все равно услышали, как Гагарин засмеялся и сказал: «ПОЕХАЛИ!» и в тот же миг ракета взлетела и скрылась в голубом небе.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576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420888"/>
            <a:ext cx="6264696" cy="38610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332656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Юрий Алексеевич первым увидел всю Землю. Не кусочек, не участок, а всю сразу, целиком – от полюса до полюса. Он летел и смотрел в окошко-иллюминатор, а под ним плыли не просто горы и моря, и не просто острова и континенты, - под ним плыла и поворачивалась вся планета. </a:t>
            </a:r>
          </a:p>
          <a:p>
            <a:r>
              <a:rPr lang="ru-RU" dirty="0" smtClean="0"/>
              <a:t>За 108 минут он облетел ее кругом. «Какая она красивая!» – говорил Гагарин по радио тем, кто остался внизу.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604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8643"/>
            <a:ext cx="3312368" cy="24842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035" y="3717032"/>
            <a:ext cx="3707904" cy="27809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140968"/>
            <a:ext cx="3995936" cy="29969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1920" y="404664"/>
            <a:ext cx="48245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Как вы думаете каким должен быть космонавт?</a:t>
            </a:r>
          </a:p>
          <a:p>
            <a:r>
              <a:rPr lang="ru-RU" dirty="0" smtClean="0"/>
              <a:t>Прежде всего у космонавта должно быть крепкое здоровье, он должен быть сильным, выносливым, потому что во время космического полета человек испытывает огромные перегрузки.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2790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2516" y="584684"/>
            <a:ext cx="3168352" cy="23762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00366" y="592125"/>
            <a:ext cx="3227851" cy="24208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645024"/>
            <a:ext cx="3635896" cy="27269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6136" y="548680"/>
            <a:ext cx="30243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После полета Гагарина в космосе побывало очень много космонавтов, среди них были женщины – это первая в мире женщина-космонавт Валентина Терешкова. </a:t>
            </a:r>
          </a:p>
          <a:p>
            <a:r>
              <a:rPr lang="ru-RU" dirty="0" smtClean="0"/>
              <a:t>Алексей Леонов – первый космонавт, который вышел в открытый космос.</a:t>
            </a:r>
          </a:p>
          <a:p>
            <a:r>
              <a:rPr lang="ru-RU" dirty="0" smtClean="0"/>
              <a:t>Многие космонавты летали в космос не один раз и работали там несколько месяцев. Сейчас совершаются совместные полеты с космонавтами разных стран.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121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101</TotalTime>
  <Words>604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Познавательная беседа ПЕРВООТКРЫВАТЕЛИ КОСМОСА</vt:lpstr>
      <vt:lpstr>Цели: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Познавательная беседа ПЕРВООТКРЫВАТЕЛИ КОСМОСА</dc:title>
  <dc:creator>Sergey</dc:creator>
  <cp:lastModifiedBy>Sergey</cp:lastModifiedBy>
  <cp:revision>13</cp:revision>
  <cp:lastPrinted>2014-02-19T07:42:32Z</cp:lastPrinted>
  <dcterms:created xsi:type="dcterms:W3CDTF">2013-11-29T09:39:31Z</dcterms:created>
  <dcterms:modified xsi:type="dcterms:W3CDTF">2014-05-15T23:14:16Z</dcterms:modified>
</cp:coreProperties>
</file>