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1" r:id="rId3"/>
    <p:sldId id="259" r:id="rId4"/>
    <p:sldId id="272" r:id="rId5"/>
    <p:sldId id="260" r:id="rId6"/>
    <p:sldId id="273" r:id="rId7"/>
    <p:sldId id="261" r:id="rId8"/>
    <p:sldId id="274" r:id="rId9"/>
    <p:sldId id="264" r:id="rId10"/>
    <p:sldId id="263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DC275170-CE51-463A-967F-5ED717A44367}">
          <p14:sldIdLst>
            <p14:sldId id="256"/>
            <p14:sldId id="259"/>
            <p14:sldId id="260"/>
            <p14:sldId id="261"/>
            <p14:sldId id="264"/>
            <p14:sldId id="263"/>
            <p14:sldId id="267"/>
            <p14:sldId id="269"/>
            <p14:sldId id="270"/>
            <p14:sldId id="265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934" autoAdjust="0"/>
    <p:restoredTop sz="94660"/>
  </p:normalViewPr>
  <p:slideViewPr>
    <p:cSldViewPr>
      <p:cViewPr varScale="1">
        <p:scale>
          <a:sx n="79" d="100"/>
          <a:sy n="79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04D4-A3C6-413F-B478-F8D004A6F78F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DB988-2AC5-4A60-8490-E1C6B2C6A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28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B988-2AC5-4A60-8490-E1C6B2C6A3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61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DFFF53-1F40-4C5F-9FDC-61DD4ABA2DF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1A365F-865C-4500-8773-0F73260DE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358114" cy="22022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Птичий двор.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Домашние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птицы.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4876" y="5429264"/>
            <a:ext cx="4053477" cy="1038263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Презентацию подготовила воспитатель старшей группы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/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 № 582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Быстрова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Татьяна Викторовна.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071810"/>
            <a:ext cx="3984615" cy="29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45083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5489716" cy="833878"/>
          </a:xfrm>
        </p:spPr>
        <p:txBody>
          <a:bodyPr>
            <a:normAutofit/>
          </a:bodyPr>
          <a:lstStyle/>
          <a:p>
            <a:r>
              <a:rPr lang="ru-RU" sz="3600" b="0" u="sng" dirty="0" smtClean="0">
                <a:solidFill>
                  <a:schemeClr val="tx2"/>
                </a:solidFill>
              </a:rPr>
              <a:t>Кто как </a:t>
            </a:r>
            <a:r>
              <a:rPr lang="ru-RU" sz="3600" b="0" u="sng" dirty="0" smtClean="0">
                <a:solidFill>
                  <a:schemeClr val="tx2"/>
                </a:solidFill>
              </a:rPr>
              <a:t>говорит?</a:t>
            </a:r>
            <a:endParaRPr lang="ru-RU" sz="3600" b="0" u="sng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428736"/>
            <a:ext cx="6777317" cy="39136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Кукарекает</a:t>
            </a:r>
          </a:p>
          <a:p>
            <a:endParaRPr lang="ru-RU" dirty="0" smtClean="0"/>
          </a:p>
          <a:p>
            <a:r>
              <a:rPr lang="ru-RU" dirty="0" smtClean="0"/>
              <a:t>Крякает</a:t>
            </a:r>
          </a:p>
          <a:p>
            <a:endParaRPr lang="ru-RU" dirty="0" smtClean="0"/>
          </a:p>
          <a:p>
            <a:r>
              <a:rPr lang="ru-RU" dirty="0" smtClean="0"/>
              <a:t>Кудахчет</a:t>
            </a:r>
          </a:p>
          <a:p>
            <a:endParaRPr lang="ru-RU" dirty="0" smtClean="0"/>
          </a:p>
          <a:p>
            <a:r>
              <a:rPr lang="ru-RU" dirty="0" smtClean="0"/>
              <a:t>Гогочет</a:t>
            </a:r>
          </a:p>
          <a:p>
            <a:endParaRPr lang="ru-RU" dirty="0" smtClean="0"/>
          </a:p>
          <a:p>
            <a:r>
              <a:rPr lang="ru-RU" dirty="0" smtClean="0"/>
              <a:t>Пищит</a:t>
            </a:r>
          </a:p>
          <a:p>
            <a:endParaRPr lang="ru-RU" dirty="0" smtClean="0"/>
          </a:p>
          <a:p>
            <a:r>
              <a:rPr lang="ru-RU" dirty="0" err="1" smtClean="0"/>
              <a:t>Болбочет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11906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28604"/>
            <a:ext cx="1008112" cy="169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929066"/>
            <a:ext cx="1224136" cy="1782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357430"/>
            <a:ext cx="1428750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071802" y="1428736"/>
            <a:ext cx="1857388" cy="1947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2428860" y="2071678"/>
            <a:ext cx="4286280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43108" y="4286256"/>
            <a:ext cx="3571900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57422" y="3648444"/>
            <a:ext cx="4643470" cy="637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000636"/>
            <a:ext cx="1722165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2500298" y="2786058"/>
            <a:ext cx="4857784" cy="2257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5286388"/>
            <a:ext cx="1810344" cy="1413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571736" y="4929198"/>
            <a:ext cx="1242275" cy="2564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55949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5572164" cy="905886"/>
          </a:xfrm>
        </p:spPr>
        <p:txBody>
          <a:bodyPr>
            <a:normAutofit/>
          </a:bodyPr>
          <a:lstStyle/>
          <a:p>
            <a:pPr algn="ctr"/>
            <a:r>
              <a:rPr lang="ru-RU" b="0" u="sng" dirty="0" smtClean="0">
                <a:solidFill>
                  <a:schemeClr val="tx2"/>
                </a:solidFill>
              </a:rPr>
              <a:t>Кого как подзывают?</a:t>
            </a:r>
            <a:endParaRPr lang="ru-RU" b="0" u="sng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6" y="1643050"/>
            <a:ext cx="6777317" cy="369977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Цып</a:t>
            </a:r>
            <a:r>
              <a:rPr lang="ru-RU" dirty="0" smtClean="0"/>
              <a:t> – </a:t>
            </a:r>
            <a:r>
              <a:rPr lang="ru-RU" dirty="0" err="1" smtClean="0"/>
              <a:t>цып</a:t>
            </a:r>
            <a:r>
              <a:rPr lang="ru-RU" dirty="0" smtClean="0"/>
              <a:t> – </a:t>
            </a:r>
            <a:r>
              <a:rPr lang="ru-RU" dirty="0" err="1" smtClean="0"/>
              <a:t>цып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Ути</a:t>
            </a:r>
            <a:r>
              <a:rPr lang="ru-RU" dirty="0" smtClean="0"/>
              <a:t> – </a:t>
            </a:r>
            <a:r>
              <a:rPr lang="ru-RU" dirty="0" err="1" smtClean="0"/>
              <a:t>ути</a:t>
            </a:r>
            <a:r>
              <a:rPr lang="ru-RU" dirty="0" smtClean="0"/>
              <a:t> –</a:t>
            </a:r>
            <a:r>
              <a:rPr lang="ru-RU" dirty="0" err="1" smtClean="0"/>
              <a:t>ути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«Тега – тега –тега»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71480"/>
            <a:ext cx="2393438" cy="191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714620"/>
            <a:ext cx="2286016" cy="170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80" b="15670"/>
          <a:stretch/>
        </p:blipFill>
        <p:spPr bwMode="auto">
          <a:xfrm>
            <a:off x="6143636" y="4572008"/>
            <a:ext cx="248851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786182" y="1851632"/>
            <a:ext cx="2143140" cy="2200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57554" y="3357562"/>
            <a:ext cx="1500198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14744" y="4953018"/>
            <a:ext cx="2357454" cy="6191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2926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000108"/>
            <a:ext cx="2000264" cy="247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428604"/>
            <a:ext cx="6777317" cy="499591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Ну – ка, марш назад, цыплятки,</a:t>
            </a:r>
          </a:p>
          <a:p>
            <a:pPr marL="68580" indent="0">
              <a:buNone/>
            </a:pPr>
            <a:r>
              <a:rPr lang="ru-RU" dirty="0" smtClean="0"/>
              <a:t>Залезать нельзя на грядки.</a:t>
            </a:r>
          </a:p>
          <a:p>
            <a:pPr marL="68580" indent="0">
              <a:buNone/>
            </a:pPr>
            <a:r>
              <a:rPr lang="ru-RU" dirty="0" smtClean="0"/>
              <a:t>Ищет вас, волнуется,</a:t>
            </a:r>
          </a:p>
          <a:p>
            <a:pPr marL="68580" indent="0">
              <a:buNone/>
            </a:pPr>
            <a:r>
              <a:rPr lang="ru-RU" dirty="0" smtClean="0"/>
              <a:t>Ваша мама…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Эй, утята, вы куда?</a:t>
            </a:r>
          </a:p>
          <a:p>
            <a:pPr marL="68580" indent="0">
              <a:buNone/>
            </a:pPr>
            <a:r>
              <a:rPr lang="ru-RU" dirty="0" smtClean="0"/>
              <a:t>Здесь собачья будка.</a:t>
            </a:r>
          </a:p>
          <a:p>
            <a:pPr marL="68580" indent="0">
              <a:buNone/>
            </a:pPr>
            <a:r>
              <a:rPr lang="ru-RU" dirty="0" smtClean="0"/>
              <a:t>Ждёт вас около пруда</a:t>
            </a:r>
          </a:p>
          <a:p>
            <a:pPr marL="68580" indent="0">
              <a:buNone/>
            </a:pPr>
            <a:r>
              <a:rPr lang="ru-RU" dirty="0" smtClean="0"/>
              <a:t>Ваша мама…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714752"/>
            <a:ext cx="3335335" cy="271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34094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00042"/>
            <a:ext cx="6777317" cy="5067925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Шею вытянул гусёнок,</a:t>
            </a:r>
          </a:p>
          <a:p>
            <a:pPr marL="68580" indent="0">
              <a:buNone/>
            </a:pPr>
            <a:r>
              <a:rPr lang="ru-RU" dirty="0" smtClean="0"/>
              <a:t>Озирается спросонок.</a:t>
            </a:r>
          </a:p>
          <a:p>
            <a:pPr marL="68580" indent="0">
              <a:buNone/>
            </a:pPr>
            <a:r>
              <a:rPr lang="ru-RU" dirty="0" smtClean="0"/>
              <a:t>Еле – еле соню – сына</a:t>
            </a:r>
          </a:p>
          <a:p>
            <a:pPr marL="68580" indent="0">
              <a:buNone/>
            </a:pPr>
            <a:r>
              <a:rPr lang="ru-RU" dirty="0" smtClean="0"/>
              <a:t>Под крыльцом нашла…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Что стряслось у индюшат,</a:t>
            </a:r>
          </a:p>
          <a:p>
            <a:pPr marL="68580" indent="0">
              <a:buNone/>
            </a:pPr>
            <a:r>
              <a:rPr lang="ru-RU" dirty="0" smtClean="0"/>
              <a:t>Почему они спешат?</a:t>
            </a:r>
          </a:p>
          <a:p>
            <a:pPr marL="68580" indent="0">
              <a:buNone/>
            </a:pPr>
            <a:r>
              <a:rPr lang="ru-RU" dirty="0" smtClean="0"/>
              <a:t>У сарая за кадушкой</a:t>
            </a:r>
          </a:p>
          <a:p>
            <a:pPr marL="68580" indent="0">
              <a:buNone/>
            </a:pPr>
            <a:r>
              <a:rPr lang="ru-RU" dirty="0" smtClean="0"/>
              <a:t>Червяка нашла…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71480"/>
            <a:ext cx="2143140" cy="239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3381205" cy="2141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3751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858048" cy="1051560"/>
          </a:xfrm>
        </p:spPr>
        <p:txBody>
          <a:bodyPr>
            <a:normAutofit/>
          </a:bodyPr>
          <a:lstStyle/>
          <a:p>
            <a:pPr algn="ctr"/>
            <a:r>
              <a:rPr lang="ru-RU" sz="3200" b="0" u="sng" dirty="0" smtClean="0">
                <a:solidFill>
                  <a:schemeClr val="tx2"/>
                </a:solidFill>
              </a:rPr>
              <a:t>Вспомним, сравним, </a:t>
            </a:r>
            <a:r>
              <a:rPr lang="ru-RU" sz="3200" b="0" u="sng" dirty="0" smtClean="0">
                <a:solidFill>
                  <a:schemeClr val="tx2"/>
                </a:solidFill>
              </a:rPr>
              <a:t>подумаем.</a:t>
            </a:r>
            <a:endParaRPr lang="ru-RU" sz="3200" b="0" u="sng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0284040"/>
              </p:ext>
            </p:extLst>
          </p:nvPr>
        </p:nvGraphicFramePr>
        <p:xfrm>
          <a:off x="500034" y="2000240"/>
          <a:ext cx="8183564" cy="272351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71966"/>
                <a:gridCol w="4111598"/>
              </a:tblGrid>
              <a:tr h="6000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aseline="0" dirty="0" smtClean="0"/>
                        <a:t>животных</a:t>
                      </a:r>
                      <a:endParaRPr lang="ru-RU" sz="24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</a:t>
                      </a:r>
                      <a:r>
                        <a:rPr lang="ru-RU" sz="2400" baseline="0" dirty="0" smtClean="0"/>
                        <a:t> птиц</a:t>
                      </a:r>
                      <a:endParaRPr lang="ru-RU" sz="24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Тело</a:t>
                      </a:r>
                      <a:r>
                        <a:rPr lang="ru-RU" sz="1800" baseline="0" dirty="0" smtClean="0"/>
                        <a:t> покрыто шерстью;</a:t>
                      </a:r>
                      <a:endParaRPr lang="ru-RU" sz="1800" dirty="0" smtClean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Тело покрыто перьями и пухом;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Есть нос и рот;</a:t>
                      </a:r>
                      <a:endParaRPr lang="ru-RU" sz="18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клюв;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Есть лапы , ноги;</a:t>
                      </a:r>
                      <a:endParaRPr lang="ru-RU" sz="18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ножки и крылья;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Они ходят и бегают;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Они бегают и немного летают;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Кормят своих детёнышей молоком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Несут яйца, высиживают птенцов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2594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5212088" cy="82009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Домашняя утка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569146" cy="447370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Утки </a:t>
            </a:r>
            <a:r>
              <a:rPr lang="ru-RU" dirty="0" smtClean="0"/>
              <a:t>- это птицы средних и небольших размеров с относительно короткой шеей и цевкой, покрытой спереди поперечными щитками. Окраска оперения разнообразна, у многих видов на крыле имеется особое «зеркальце». Для ряда видов характерен резко выраженный в период размножения половой диморфизм, проявляющийся чаще всего в разной окраске оперения самца и самки. У большинства видов линька происходит дважды в году; летняя - полная, осенняя - частичная.</a:t>
            </a:r>
            <a:endParaRPr lang="ru-RU" dirty="0"/>
          </a:p>
        </p:txBody>
      </p:sp>
      <p:pic>
        <p:nvPicPr>
          <p:cNvPr id="4" name="Picture 12" descr="http://im3-tub-ru.yandex.net/i?id=361879842-56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00042"/>
            <a:ext cx="2286016" cy="300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16" descr="http://im0-tub-ru.yandex.net/i?id=314065188-34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1857388" cy="317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3885700" cy="8086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Утиная семья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00034" y="1357298"/>
            <a:ext cx="8183880" cy="41879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Утка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Селезень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Утёнок</a:t>
            </a:r>
            <a:endParaRPr lang="ru-RU" dirty="0"/>
          </a:p>
        </p:txBody>
      </p:sp>
      <p:pic>
        <p:nvPicPr>
          <p:cNvPr id="4" name="Picture 4" descr="http://im3-tub-ru.yandex.net/i?id=381220604-34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214818"/>
            <a:ext cx="1656184" cy="217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12" descr="http://im3-tub-ru.yandex.net/i?id=361879842-56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500042"/>
            <a:ext cx="1656184" cy="2179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16" descr="http://im0-tub-ru.yandex.net/i?id=314065188-34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785926"/>
            <a:ext cx="1857388" cy="317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1928794" y="1571612"/>
            <a:ext cx="2286016" cy="4902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714612" y="3286124"/>
            <a:ext cx="3357586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2285984" y="5002346"/>
            <a:ext cx="1928826" cy="1411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17115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4857784" cy="76580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Домашний гусь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4500594" cy="5000660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 smtClean="0"/>
              <a:t>Гуси отличаются клювом, имеющим при основании большую высоту, чем ширину, и оканчивающимся ноготком с острым краем. По краям клюва идут мелкие зубчики. Гуси отличаются шеей средней длины (более длинной, чем у уток, но короче, чем у лебедей), довольно высокими ногами, прикрепленными ближе к середине тела, чем у уток, и твердым бугром, или шпорой, на сгибе крыла.</a:t>
            </a:r>
          </a:p>
          <a:p>
            <a:r>
              <a:rPr lang="ru-RU" sz="4900" dirty="0" smtClean="0"/>
              <a:t>Перья и пух сильно развиты. Самцы практически не отличаются от самок, отличие состоит лишь в костном наросте «горбинке» в начале клюва у переносицы самца, а также несколько более крупным размером тела.</a:t>
            </a:r>
          </a:p>
          <a:p>
            <a:r>
              <a:rPr lang="ru-RU" sz="4900" dirty="0" smtClean="0"/>
              <a:t>Многие гуси гогочут или издают бормочущие звуки, при опасности или в раздражении шипят.</a:t>
            </a:r>
          </a:p>
          <a:p>
            <a:endParaRPr lang="ru-RU" dirty="0"/>
          </a:p>
        </p:txBody>
      </p:sp>
      <p:pic>
        <p:nvPicPr>
          <p:cNvPr id="4" name="Picture 2" descr="http://im2-tub-ru.yandex.net/i?id=109374580-19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500042"/>
            <a:ext cx="2643206" cy="245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0-tub-ru.yandex.net/i?id=105020767-45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000372"/>
            <a:ext cx="2286016" cy="345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4671518" cy="75902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Гусиная семья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643050"/>
            <a:ext cx="8183880" cy="4187952"/>
          </a:xfrm>
        </p:spPr>
        <p:txBody>
          <a:bodyPr/>
          <a:lstStyle/>
          <a:p>
            <a:r>
              <a:rPr lang="ru-RU" dirty="0" smtClean="0"/>
              <a:t>Гусыня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Гусь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Гусёнок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im2-tub-ru.yandex.net/i?id=109374580-19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71480"/>
            <a:ext cx="2214578" cy="217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0-tub-ru.yandex.net/i?id=105020767-45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214554"/>
            <a:ext cx="1648205" cy="2414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2-tub-ru.yandex.net/i?id=94764059-34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857628"/>
            <a:ext cx="2390179" cy="191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214546" y="1428736"/>
            <a:ext cx="3071834" cy="5456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43042" y="3357562"/>
            <a:ext cx="15716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428860" y="5214950"/>
            <a:ext cx="321471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32270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5426402" cy="82009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Домашняя курица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354964" cy="41879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Домашняя курица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самый многочисленный и распространённый вид домашней птицы. За длительную историю одомашнивания человеком выведено большое количество разнообразных пород кур. Куры принадлежат к числу наиболее полезных и выдающихся по своей продуктивности домашних птиц. Разводят их ради мяса и яиц, кроме того, от них получают перо и пух.</a:t>
            </a:r>
            <a:endParaRPr lang="ru-RU" dirty="0"/>
          </a:p>
        </p:txBody>
      </p:sp>
      <p:pic>
        <p:nvPicPr>
          <p:cNvPr id="4" name="Picture 2" descr="http://im0-tub-ru.yandex.net/i?id=135080156-1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500042"/>
            <a:ext cx="2214578" cy="267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4" descr="http://im2-tub-ru.yandex.net/i?id=419575016-48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357562"/>
            <a:ext cx="228601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742956" cy="83444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Куринная семья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28736"/>
            <a:ext cx="8183880" cy="414340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Петух</a:t>
            </a:r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Курица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Ц</a:t>
            </a:r>
            <a:r>
              <a:rPr lang="ru-RU" dirty="0" smtClean="0"/>
              <a:t>ыплёнок</a:t>
            </a:r>
          </a:p>
          <a:p>
            <a:endParaRPr lang="ru-RU" dirty="0"/>
          </a:p>
          <a:p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 descr="http://im0-tub-ru.yandex.net/i?id=135080156-1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00042"/>
            <a:ext cx="1857388" cy="224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0" name="Picture 4" descr="http://im2-tub-ru.yandex.net/i?id=419575016-48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3" y="2285992"/>
            <a:ext cx="188596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2" name="Picture 6" descr="http://im5-tub-ru.yandex.net/i?id=357460484-63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000504"/>
            <a:ext cx="2443214" cy="182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000232" y="1500174"/>
            <a:ext cx="364333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285984" y="3500438"/>
            <a:ext cx="1357322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31840" y="4941168"/>
            <a:ext cx="2520280" cy="288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90320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715172" cy="78581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Домашняя индейка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4357718" cy="4214842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Верхняя сторона индейки буровато-жёлтая и буровато-рыжая, с металлическим блеском, перья с чёрными каёмками, нижняя часть спины и кроющие перья хвоста бурые с зелёными и чёрными полосками. Нижняя сторона от </a:t>
            </a:r>
            <a:r>
              <a:rPr lang="ru-RU" sz="2900" dirty="0" smtClean="0"/>
              <a:t>желтого </a:t>
            </a:r>
            <a:r>
              <a:rPr lang="ru-RU" sz="2900" dirty="0" smtClean="0"/>
              <a:t>до </a:t>
            </a:r>
            <a:r>
              <a:rPr lang="ru-RU" sz="2900" dirty="0" smtClean="0"/>
              <a:t>серого </a:t>
            </a:r>
            <a:r>
              <a:rPr lang="ru-RU" sz="2900" dirty="0" smtClean="0"/>
              <a:t>цвета. </a:t>
            </a:r>
            <a:endParaRPr lang="ru-RU" sz="2900" dirty="0" smtClean="0"/>
          </a:p>
          <a:p>
            <a:endParaRPr lang="ru-RU" sz="2900" dirty="0" smtClean="0"/>
          </a:p>
          <a:p>
            <a:r>
              <a:rPr lang="ru-RU" sz="2900" dirty="0" smtClean="0"/>
              <a:t>Голова и верхняя половина шеи </a:t>
            </a:r>
            <a:r>
              <a:rPr lang="ru-RU" sz="2900" dirty="0" err="1" smtClean="0"/>
              <a:t>голубые</a:t>
            </a:r>
            <a:r>
              <a:rPr lang="ru-RU" sz="2900" dirty="0" smtClean="0"/>
              <a:t>, </a:t>
            </a:r>
            <a:r>
              <a:rPr lang="ru-RU" sz="2900" dirty="0" smtClean="0"/>
              <a:t>неоперённые.</a:t>
            </a:r>
          </a:p>
          <a:p>
            <a:endParaRPr lang="ru-RU" sz="2900" dirty="0" smtClean="0"/>
          </a:p>
          <a:p>
            <a:r>
              <a:rPr lang="ru-RU" sz="2900" dirty="0" smtClean="0"/>
              <a:t>Ноги </a:t>
            </a:r>
            <a:r>
              <a:rPr lang="ru-RU" sz="2900" dirty="0" smtClean="0"/>
              <a:t>красные или фиолетовые. На груди пучок щетинистых перьев, похожих на конский волос.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142984"/>
            <a:ext cx="3286148" cy="262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000504"/>
            <a:ext cx="3357586" cy="211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Индюшиная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семья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Индюк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И</a:t>
            </a:r>
            <a:r>
              <a:rPr lang="ru-RU" dirty="0" smtClean="0"/>
              <a:t>ндюшка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индюшонок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429000"/>
            <a:ext cx="1785950" cy="237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928670"/>
            <a:ext cx="214314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786058"/>
            <a:ext cx="2357454" cy="148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143108" y="1644762"/>
            <a:ext cx="3429024" cy="3554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14612" y="3000372"/>
            <a:ext cx="1357322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43240" y="4932048"/>
            <a:ext cx="3500462" cy="211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50660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3">
      <a:dk1>
        <a:srgbClr val="14425D"/>
      </a:dk1>
      <a:lt1>
        <a:srgbClr val="4EA5D8"/>
      </a:lt1>
      <a:dk2>
        <a:srgbClr val="0D2C3E"/>
      </a:dk2>
      <a:lt2>
        <a:srgbClr val="89C3E5"/>
      </a:lt2>
      <a:accent1>
        <a:srgbClr val="14425D"/>
      </a:accent1>
      <a:accent2>
        <a:srgbClr val="0D2C3E"/>
      </a:accent2>
      <a:accent3>
        <a:srgbClr val="C4E1F2"/>
      </a:accent3>
      <a:accent4>
        <a:srgbClr val="4EA5D8"/>
      </a:accent4>
      <a:accent5>
        <a:srgbClr val="14425D"/>
      </a:accent5>
      <a:accent6>
        <a:srgbClr val="00B0F0"/>
      </a:accent6>
      <a:hlink>
        <a:srgbClr val="989898"/>
      </a:hlink>
      <a:folHlink>
        <a:srgbClr val="0D2C3E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599</TotalTime>
  <Words>528</Words>
  <Application>Microsoft Office PowerPoint</Application>
  <PresentationFormat>Экран (4:3)</PresentationFormat>
  <Paragraphs>131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Птичий двор. Домашние птицы.</vt:lpstr>
      <vt:lpstr>Домашняя утка</vt:lpstr>
      <vt:lpstr>Утиная семья </vt:lpstr>
      <vt:lpstr>Домашний гусь</vt:lpstr>
      <vt:lpstr>Гусиная семья</vt:lpstr>
      <vt:lpstr>Домашняя курица</vt:lpstr>
      <vt:lpstr>Куринная семья</vt:lpstr>
      <vt:lpstr>Домашняя индейка</vt:lpstr>
      <vt:lpstr> Индюшиная семья</vt:lpstr>
      <vt:lpstr>Кто как говорит?</vt:lpstr>
      <vt:lpstr>Кого как подзывают?</vt:lpstr>
      <vt:lpstr>Слайд 12</vt:lpstr>
      <vt:lpstr>Слайд 13</vt:lpstr>
      <vt:lpstr>Вспомним, сравним, подумаем.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птицы.</dc:title>
  <dc:creator>Женя</dc:creator>
  <cp:lastModifiedBy>Admin</cp:lastModifiedBy>
  <cp:revision>56</cp:revision>
  <dcterms:created xsi:type="dcterms:W3CDTF">2012-06-14T17:12:57Z</dcterms:created>
  <dcterms:modified xsi:type="dcterms:W3CDTF">2014-03-16T13:03:15Z</dcterms:modified>
</cp:coreProperties>
</file>