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DD65-E126-47B8-96BB-924B45F3B95A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087D-B33F-4A4B-A60D-977F10357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6A25-7B62-4F76-A8FC-88B2F30D68CE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BA06-DD2A-4EB5-B0F8-60D8924D6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758F-6461-4C9A-BE2C-4F5E77FF4BEB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A042-323C-476F-9357-A2F8D9D5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24D9-42C0-4946-A146-E5A100DDEE33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C6B8-FB5A-4D69-8EC7-6130F9438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FCFF-7898-4F94-8DEB-3D12884AAAF6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4DF6-74A6-49CA-B3D0-F2F497BDB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955F-C35A-41BB-85E5-B8CC3738A37D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FFBD-218F-41F1-80EB-546AB9C22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4E9A-CF0B-48E2-9AD7-F21D00A96860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9067-0A01-48F5-A657-B76DD4EF4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9B4B-1EB7-44D6-82E8-D15CBB2E7FC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4B6F-00D3-4F04-BB80-83790C74A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75D5-24AD-4D8E-9F50-60F66A0E8D1E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DB9F-33E7-4097-BF7B-E637A9C61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4B55-EB37-46A9-B8FD-7323C8734176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CA0E-0EBE-4ED5-A250-C8A886270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3EB2-DDA3-4B1B-BD10-45B40D608D4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7E40-38C2-4DA6-8333-817E02FB5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922CC-3539-49A3-975F-829DFD66C959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402C2-EDD4-4DC3-9A39-760CB8E9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кал\Pictures\картинки\Sample Pictures\рамки\528foto12_5285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0" descr="im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0"/>
            <a:ext cx="1500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1" descr="im04.jpg"/>
          <p:cNvPicPr>
            <a:picLocks noChangeAspect="1"/>
          </p:cNvPicPr>
          <p:nvPr/>
        </p:nvPicPr>
        <p:blipFill>
          <a:blip r:embed="rId4" cstate="print"/>
          <a:srcRect b="14893"/>
          <a:stretch>
            <a:fillRect/>
          </a:stretch>
        </p:blipFill>
        <p:spPr bwMode="auto">
          <a:xfrm>
            <a:off x="1500188" y="0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2" descr="im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00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3" descr="im2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0"/>
            <a:ext cx="150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4" descr="im2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0"/>
            <a:ext cx="1500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5" descr="im21.jpg"/>
          <p:cNvPicPr>
            <a:picLocks noChangeAspect="1"/>
          </p:cNvPicPr>
          <p:nvPr/>
        </p:nvPicPr>
        <p:blipFill>
          <a:blip r:embed="rId8" cstate="print"/>
          <a:srcRect r="13637"/>
          <a:stretch>
            <a:fillRect/>
          </a:stretch>
        </p:blipFill>
        <p:spPr bwMode="auto">
          <a:xfrm>
            <a:off x="7786688" y="0"/>
            <a:ext cx="1357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6" descr="im1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63" y="1143000"/>
            <a:ext cx="14287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7" descr="im1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313" y="1143000"/>
            <a:ext cx="14287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8" descr="im1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688" y="1143000"/>
            <a:ext cx="13192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9" descr="im08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3" y="1143000"/>
            <a:ext cx="13573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20" descr="im0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3" y="1143000"/>
            <a:ext cx="14144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326086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1600" y="2132856"/>
            <a:ext cx="672608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im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im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im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im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im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im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im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im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im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im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im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im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im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im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im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im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im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im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im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im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im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im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im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im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im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 descr="im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im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m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m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im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im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im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im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6</cp:revision>
  <dcterms:created xsi:type="dcterms:W3CDTF">2011-09-19T16:49:26Z</dcterms:created>
  <dcterms:modified xsi:type="dcterms:W3CDTF">2014-03-15T18:27:39Z</dcterms:modified>
</cp:coreProperties>
</file>