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65" r:id="rId29"/>
    <p:sldId id="266" r:id="rId30"/>
    <p:sldId id="267" r:id="rId31"/>
    <p:sldId id="269" r:id="rId32"/>
    <p:sldId id="271" r:id="rId33"/>
    <p:sldId id="272" r:id="rId34"/>
    <p:sldId id="270" r:id="rId35"/>
    <p:sldId id="26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00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B32A-FE80-4B82-A92D-7554133AAC6F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1212-44D6-4BDE-8FD6-19ADD066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&#1087;&#1088;&#1077;&#1079;&#1077;&#1085;&#1090;&#1072;&#1094;&#1080;&#1080;\&#1042;&#1077;&#1089;&#1105;&#1083;&#1099;&#1081;%20%20&#1091;&#1088;&#1086;&#1078;&#1072;&#1081;\6605290-19ef8b00479b.mp3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5;&#1045;&#1057;&#1053;&#1048;%20&#1044;&#1051;&#1071;%20&#1047;&#1040;&#1053;&#1071;&#1058;&#1048;&#1049;\&#1041;&#1072;&#1088;&#1073;&#1072;&#1088;&#1080;&#1082;&#1080;%20(&#1043;&#1080;&#1084;&#1085;%20&#1041;&#1072;&#1088;&#1073;&#1072;&#1088;&#1080;&#1082;&#1086;&#1074;)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90" y="-285776"/>
            <a:ext cx="8858280" cy="2071702"/>
          </a:xfrm>
          <a:prstGeom prst="rect">
            <a:avLst/>
          </a:prstGeom>
          <a:noFill/>
        </p:spPr>
        <p:txBody>
          <a:bodyPr wrap="none">
            <a:prstTxWarp prst="textInflateTop">
              <a:avLst/>
            </a:prstTxWarp>
            <a:spAutoFit/>
          </a:bodyPr>
          <a:lstStyle/>
          <a:p>
            <a:r>
              <a:rPr lang="ru-RU" sz="6000" b="1" dirty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«Овощи-загадки!» </a:t>
            </a:r>
            <a:endParaRPr lang="ru-RU" sz="6000" dirty="0"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rect">
                  <a:fillToRect l="100000" t="100000"/>
                </a:path>
                <a:tileRect r="-100000" b="-100000"/>
              </a:gradFill>
            </a:endParaRPr>
          </a:p>
        </p:txBody>
      </p:sp>
      <p:pic>
        <p:nvPicPr>
          <p:cNvPr id="7" name="Рисунок 6" descr="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214554"/>
            <a:ext cx="6022941" cy="4171444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0" name="Picture 7" descr="C:\Documents and Settings\dj tvitti\Рабочий стол\Весёлый  урожай\овощи, фрукты\zdjeci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3357563"/>
            <a:ext cx="20542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6" descr="C:\Documents and Settings\dj tvitti\Рабочий стол\Весёлый  урожай\овощи, фрукты\coconut_638fefh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88" y="3071813"/>
            <a:ext cx="21145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5" descr="C:\Documents and Settings\dj tvitti\Рабочий стол\Весёлый  урожай\овощи, фрукты\fruit005p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857500"/>
            <a:ext cx="1393825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Облако 43"/>
          <p:cNvSpPr/>
          <p:nvPr/>
        </p:nvSpPr>
        <p:spPr>
          <a:xfrm>
            <a:off x="928662" y="785794"/>
            <a:ext cx="7143800" cy="2500330"/>
          </a:xfrm>
          <a:prstGeom prst="cloud">
            <a:avLst/>
          </a:prstGeom>
          <a:solidFill>
            <a:srgbClr val="00B05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38100"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Весёлый  урожай</a:t>
            </a:r>
          </a:p>
        </p:txBody>
      </p:sp>
      <p:pic>
        <p:nvPicPr>
          <p:cNvPr id="46" name="6605290-19ef8b00479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9" showWhenStopped="0">
                <p:cTn id="7" repeatCount="2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2" descr="C:\Documents and Settings\dj tvitti\Рабочий стол\Весёлый  урожай\овощи, фрукты\Carrot_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857250"/>
            <a:ext cx="19288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5" name="Picture 2" descr="C:\Documents and Settings\dj tvitti\Рабочий стол\Весёлый  урожай\овощи, фрукты\Carrot_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642938"/>
            <a:ext cx="192881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2" descr="C:\Documents and Settings\dj tvitti\Рабочий стол\Весёлый  урожай\овощи, фрукты\Carrot_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3429000"/>
            <a:ext cx="19288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7" name="Picture 2" descr="C:\Documents and Settings\dj tvitti\Рабочий стол\Весёлый  урожай\овощи, фрукты\Carrot_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286125"/>
            <a:ext cx="19288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8" name="Picture 2" descr="C:\Documents and Settings\dj tvitti\Рабочий стол\Весёлый  урожай\овощи, фрукты\Carrot_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928813"/>
            <a:ext cx="19288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Documents and Settings\dj tvitti\Рабочий стол\Весёлый  урожай\овощи, фрукты\0b0c613aec79e4e754ddf2690c5ade80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928688"/>
            <a:ext cx="2000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C:\Documents and Settings\dj tvitti\Рабочий стол\Весёлый  урожай\овощи, фрукты\0b0c613aec79e4e754ddf2690c5ade80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3429000"/>
            <a:ext cx="2000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Documents and Settings\dj tvitti\Рабочий стол\Весёлый  урожай\овощи, фрукты\0b0c613aec79e4e754ddf2690c5ade80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000125"/>
            <a:ext cx="2000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2" descr="C:\Documents and Settings\dj tvitti\Рабочий стол\Весёлый  урожай\овощи, фрукты\Celer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86063"/>
            <a:ext cx="1857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2" descr="C:\Documents and Settings\dj tvitti\Рабочий стол\Весёлый  урожай\овощи, фрукты\Celer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2571750"/>
            <a:ext cx="1857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2" descr="C:\Documents and Settings\dj tvitti\Рабочий стол\Весёлый  урожай\овощи, фрукты\Celer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214438"/>
            <a:ext cx="1857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6" name="Picture 2" descr="C:\Documents and Settings\dj tvitti\Рабочий стол\Весёлый  урожай\овощи, фрукты\001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071563"/>
            <a:ext cx="16319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7" name="Picture 2" descr="C:\Documents and Settings\dj tvitti\Рабочий стол\Весёлый  урожай\овощи, фрукты\001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2214563"/>
            <a:ext cx="16319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8" name="Picture 2" descr="C:\Documents and Settings\dj tvitti\Рабочий стол\Весёлый  урожай\овощи, фрукты\001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786188"/>
            <a:ext cx="16319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9" name="Picture 2" descr="C:\Documents and Settings\dj tvitti\Рабочий стол\Весёлый  урожай\овощи, фрукты\001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3714750"/>
            <a:ext cx="16319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0" name="Picture 2" descr="C:\Documents and Settings\dj tvitti\Рабочий стол\Весёлый  урожай\овощи, фрукты\0011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1143000"/>
            <a:ext cx="16319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0" name="Picture 5" descr="C:\Documents and Settings\dj tvitti\Рабочий стол\Весёлый  урожай\овощи, фрукты\fruit016p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1000125"/>
            <a:ext cx="18573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5" descr="C:\Documents and Settings\dj tvitti\Рабочий стол\Весёлый  урожай\овощи, фрукты\fruit016p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1071563"/>
            <a:ext cx="1714500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2" name="Picture 5" descr="C:\Documents and Settings\dj tvitti\Рабочий стол\Весёлый  урожай\овощи, фрукты\fruit016p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2857500"/>
            <a:ext cx="1714500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2" descr="C:\Documents and Settings\dj tvitti\Рабочий стол\Весёлый  урожай\овощи, фрукты\7ef9e79fe2cb7452576f8d6aba1dd4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071813"/>
            <a:ext cx="1992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2" descr="C:\Documents and Settings\dj tvitti\Рабочий стол\Весёлый  урожай\овощи, фрукты\7ef9e79fe2cb7452576f8d6aba1dd4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428875"/>
            <a:ext cx="199231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2" descr="C:\Documents and Settings\dj tvitti\Рабочий стол\Весёлый  урожай\овощи, фрукты\7ef9e79fe2cb7452576f8d6aba1dd4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000125"/>
            <a:ext cx="1992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" descr="C:\Documents and Settings\dj tvitti\Рабочий стол\Весёлый  урожай\овощи, фрукты\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928938"/>
            <a:ext cx="20780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" descr="C:\Documents and Settings\dj tvitti\Рабочий стол\Весёлый  урожай\овощи, фрукты\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2928938"/>
            <a:ext cx="20780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0" name="Picture 3" descr="C:\Documents and Settings\dj tvitti\Рабочий стол\Весёлый  урожай\овощи, фрукты\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1071563"/>
            <a:ext cx="20780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2" name="Picture 2" descr="C:\Documents and Settings\dj tvitti\Рабочий стол\Весёлый  урожай\овощи, фрукты\aniChile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363" y="857250"/>
            <a:ext cx="1703387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2" descr="C:\Documents and Settings\dj tvitti\Рабочий стол\Весёлый  урожай\овощи, фрукты\aniChile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285875"/>
            <a:ext cx="1703387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2" descr="C:\Documents and Settings\dj tvitti\Рабочий стол\Весёлый  урожай\овощи, фрукты\aniChilema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2571750"/>
            <a:ext cx="1703388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2" descr="C:\Documents and Settings\dj tvitti\Рабочий стол\Весёлый  урожай\овощи, фрукты\bba18345f9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1285875"/>
            <a:ext cx="2106612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7" name="Picture 2" descr="C:\Documents and Settings\dj tvitti\Рабочий стол\Весёлый  урожай\овощи, фрукты\bba18345f9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2500313"/>
            <a:ext cx="2106613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Дарит осень всем подарки: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Бусы красные – рябине,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Фартук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розовый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осине,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Зонтик жёлтый – тополям,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ты, осень, даришь нам?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3128972" cy="3631833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0" name="Picture 2" descr="C:\Documents and Settings\dj tvitti\Рабочий стол\Весёлый  урожай\овощи, фрукты\73273790_1a6f4a2239e5d148fa69b8912efd7c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785813"/>
            <a:ext cx="414496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1" name="Picture 2" descr="C:\Documents and Settings\dj tvitti\Рабочий стол\Весёлый  урожай\овощи, фрукты\73273790_1a6f4a2239e5d148fa69b8912efd7c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3286125"/>
            <a:ext cx="414496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4" descr="C:\Documents and Settings\dj tvitti\Рабочий стол\Весёлый  урожай\овощи, фрукты\edaa-88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642938"/>
            <a:ext cx="4214813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4" descr="C:\Documents and Settings\dj tvitti\Рабочий стол\Весёлый  урожай\овощи, фрукты\edaa-88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2857500"/>
            <a:ext cx="4286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8" name="Picture 2" descr="C:\Documents and Settings\dj tvitti\Рабочий стол\Весёлый  урожай\овощи, фрукты\image370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85750"/>
            <a:ext cx="340995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2" descr="C:\Documents and Settings\dj tvitti\Рабочий стол\Весёлый  урожай\овощи, фрукты\image370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643063"/>
            <a:ext cx="340995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Picture 6" descr="C:\Documents and Settings\dj tvitti\Рабочий стол\Весёлый  урожай\овощи, фрукты\293_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001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Picture 6" descr="C:\Documents and Settings\dj tvitti\Рабочий стол\Весёлый  урожай\овощи, фрукты\293_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43188"/>
            <a:ext cx="3119438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6" name="Picture 2" descr="C:\Documents and Settings\dj tvitti\Рабочий стол\Весёлый  урожай\овощи, фрукты\GifsmallchiliHula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071563"/>
            <a:ext cx="38465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7" name="Picture 2" descr="C:\Documents and Settings\dj tvitti\Рабочий стол\Весёлый  урожай\овощи, фрукты\GifsmallchiliHula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3000375"/>
            <a:ext cx="38465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0" name="Picture 7" descr="C:\Documents and Settings\dj tvitti\Рабочий стол\Весёлый  урожай\овощи, фрукты\101208840_3927807_8fb41f73c35445da28e0c00686237f8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1214438"/>
            <a:ext cx="108267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1" name="Picture 7" descr="C:\Documents and Settings\dj tvitti\Рабочий стол\Весёлый  урожай\овощи, фрукты\101208840_3927807_8fb41f73c35445da28e0c00686237f8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3071813"/>
            <a:ext cx="1071562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2" name="Picture 7" descr="C:\Documents and Settings\dj tvitti\Рабочий стол\Весёлый  урожай\овощи, фрукты\101208840_3927807_8fb41f73c35445da28e0c00686237f8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1214438"/>
            <a:ext cx="1093788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4" name="Picture 2" descr="C:\Documents and Settings\dj tvitti\Рабочий стол\Весёлый  урожай\овощи, фрукты\essen-2_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928688"/>
            <a:ext cx="2286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Picture 2" descr="C:\Documents and Settings\dj tvitti\Рабочий стол\Весёлый  урожай\овощи, фрукты\essen-2_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786063"/>
            <a:ext cx="2286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2" descr="C:\Documents and Settings\dj tvitti\Рабочий стол\Весёлый  урожай\овощи, фрукты\essen-2_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857250"/>
            <a:ext cx="2286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55006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4714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378618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2857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85737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1000125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38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5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3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4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5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13"/>
            <a:ext cx="841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6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980113"/>
            <a:ext cx="8413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" name="Picture 6" descr="C:\Documents and Settings\dj tvitti\Рабочий стол\Копия Весёлый  урожай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8413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8" name="Picture 3" descr="C:\Documents and Settings\dj tvitti\Рабочий стол\Весёлый  урожай\овощи, фрукты\76592722_2940848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785813"/>
            <a:ext cx="14049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9" name="Picture 3" descr="C:\Documents and Settings\dj tvitti\Рабочий стол\Весёлый  урожай\овощи, фрукты\76592722_2940848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071813"/>
            <a:ext cx="14382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0" name="Picture 3" descr="C:\Documents and Settings\dj tvitti\Рабочий стол\Весёлый  урожай\овощи, фрукты\76592722_29408488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785813"/>
            <a:ext cx="14382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1" name="Picture 4" descr="C:\Documents and Settings\dj tvitti\Рабочий стол\Весёлый  урожай\овощи, фрукты\76845480_f72ac2542e33094c68e669afe8f028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63" y="3929063"/>
            <a:ext cx="205422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2" name="Picture 4" descr="C:\Documents and Settings\dj tvitti\Рабочий стол\Весёлый  урожай\овощи, фрукты\76845480_f72ac2542e33094c68e669afe8f028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3929063"/>
            <a:ext cx="205422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ятно 1 43"/>
          <p:cNvSpPr/>
          <p:nvPr/>
        </p:nvSpPr>
        <p:spPr>
          <a:xfrm>
            <a:off x="1785938" y="642938"/>
            <a:ext cx="5072062" cy="2214562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МОЛОДЦЫ</a:t>
            </a:r>
          </a:p>
        </p:txBody>
      </p:sp>
    </p:spTree>
  </p:cSld>
  <p:clrMapOvr>
    <a:masterClrMapping/>
  </p:clrMapOvr>
  <p:transition spd="slow" advClick="0" advTm="7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7072362" cy="32146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ОТГАДАЙ!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2786050" y="3500438"/>
            <a:ext cx="3571900" cy="30003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000372"/>
            <a:ext cx="87154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И зелен, и густ </a:t>
            </a:r>
            <a:endParaRPr lang="ru-RU" sz="4000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4000" b="1" dirty="0" smtClean="0">
                <a:solidFill>
                  <a:srgbClr val="0000CC"/>
                </a:solidFill>
                <a:latin typeface="Comic Sans MS" pitchFamily="66" charset="0"/>
              </a:rPr>
              <a:t>На </a:t>
            </a: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грядке вырос куст.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Покопай немножко: </a:t>
            </a:r>
            <a:endParaRPr lang="ru-RU" sz="4000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4000" b="1" dirty="0" smtClean="0">
                <a:solidFill>
                  <a:srgbClr val="0000CC"/>
                </a:solidFill>
                <a:latin typeface="Comic Sans MS" pitchFamily="66" charset="0"/>
              </a:rPr>
              <a:t>Под </a:t>
            </a: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кустом ... </a:t>
            </a:r>
            <a:r>
              <a:rPr lang="ru-RU" sz="4000" b="1" dirty="0" smtClean="0">
                <a:solidFill>
                  <a:srgbClr val="0000CC"/>
                </a:solidFill>
                <a:latin typeface="Comic Sans MS" pitchFamily="66" charset="0"/>
              </a:rPr>
              <a:t>					</a:t>
            </a: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 						(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картошка)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ovs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594" r="60606" b="41036"/>
          <a:stretch>
            <a:fillRect/>
          </a:stretch>
        </p:blipFill>
        <p:spPr>
          <a:xfrm>
            <a:off x="5088383" y="0"/>
            <a:ext cx="4055617" cy="3425394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4071942"/>
            <a:ext cx="75009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Капуста - овощ очень нужный: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Любой из нас всегда готов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завтрак, на обед, на ужин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Поесть капустных пирогов!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ovsch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625" b="50000"/>
          <a:stretch>
            <a:fillRect/>
          </a:stretch>
        </p:blipFill>
        <p:spPr>
          <a:xfrm>
            <a:off x="2214546" y="0"/>
            <a:ext cx="4607755" cy="388021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Хотя я сахарной зовусь,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Но от дождя я не размокла,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Крупна, кругла, сладка на вкус,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Узнали вы, кто я? ...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Comic Sans MS" pitchFamily="66" charset="0"/>
              </a:rPr>
              <a:t>							</a:t>
            </a: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 (свёкла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3161700"/>
            <a:ext cx="5572164" cy="308129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429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Заставит плакать всех вокруг,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Хоть он и не драчун, а ...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 																(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лук)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У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2214554"/>
            <a:ext cx="4500594" cy="363648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91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Как на нашей грядке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Выросли загадки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Сочные да крупные,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Вот такие круглые.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Летом зеленеют,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К осени краснеют.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					 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(Помидоры)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1357298"/>
            <a:ext cx="2852108" cy="221457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6" y="357166"/>
            <a:ext cx="8858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Маленький и горький, </a:t>
            </a:r>
            <a:endParaRPr lang="ru-RU" sz="4000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ru-RU" sz="4000" b="1" dirty="0" smtClean="0">
                <a:solidFill>
                  <a:srgbClr val="0000CC"/>
                </a:solidFill>
                <a:latin typeface="Comic Sans MS" pitchFamily="66" charset="0"/>
              </a:rPr>
              <a:t>				луку </a:t>
            </a: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брат.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						(Чеснок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2324711"/>
            <a:ext cx="5000660" cy="3762633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Круглый бок, жёлтый бок,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Сидит в грядке колобок.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Врос в землю крепко. 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  <a:t>Что же это?</a:t>
            </a:r>
            <a:br>
              <a:rPr lang="ru-RU" sz="4000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ru-RU" sz="4000" b="1" i="1" dirty="0" smtClean="0">
                <a:solidFill>
                  <a:srgbClr val="0000CC"/>
                </a:solidFill>
                <a:latin typeface="Comic Sans MS" pitchFamily="66" charset="0"/>
              </a:rPr>
              <a:t>						(Репка</a:t>
            </a:r>
            <a:r>
              <a:rPr lang="ru-RU" sz="4000" b="1" i="1" dirty="0">
                <a:solidFill>
                  <a:srgbClr val="0000CC"/>
                </a:solidFill>
                <a:latin typeface="Comic Sans MS" pitchFamily="66" charset="0"/>
              </a:rPr>
              <a:t>)</a:t>
            </a:r>
            <a:endParaRPr lang="ru-RU" sz="40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1294325962_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35807">
            <a:off x="2012978" y="2441614"/>
            <a:ext cx="4191020" cy="419102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81253"/>
            <a:ext cx="8715404" cy="23904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08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08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е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24" y="2759283"/>
            <a:ext cx="4357702" cy="3812989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357290" y="3714752"/>
            <a:ext cx="74295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Грядку раскопай немножко,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Глядь, а там живёт картошка.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 картошка, два и три.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Всю в ведро её бери.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ovsch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0000" r="51875"/>
          <a:stretch>
            <a:fillRect/>
          </a:stretch>
        </p:blipFill>
        <p:spPr>
          <a:xfrm>
            <a:off x="-357222" y="0"/>
            <a:ext cx="3714776" cy="3528837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3643314"/>
            <a:ext cx="62865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Почему меня сорвали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томатом обозвали?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за шутки, что за вздор?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– весёлый помидор!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_00951cdb8de7f7e6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187" t="59511" r="50781"/>
          <a:stretch>
            <a:fillRect/>
          </a:stretch>
        </p:blipFill>
        <p:spPr>
          <a:xfrm>
            <a:off x="5429224" y="0"/>
            <a:ext cx="3714776" cy="347149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143240" y="285728"/>
            <a:ext cx="564357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длинный и зеленый,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свежий, то солёный,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Расту я в огороде,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Любим во всем народе,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какой я молодец,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Называюсь огурец.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_00951cdb8de7f7e6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625" t="-724" r="67969" b="45773"/>
          <a:stretch>
            <a:fillRect/>
          </a:stretch>
        </p:blipFill>
        <p:spPr>
          <a:xfrm>
            <a:off x="642910" y="1643050"/>
            <a:ext cx="2071702" cy="450057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357166"/>
            <a:ext cx="78581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морковки красный носик,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Сочный, вкусный, сладкий плод.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зелёный пышный хвостик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Украшает огород.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_00951cdb8de7f7e6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875" t="38376" r="26562" b="4560"/>
          <a:stretch>
            <a:fillRect/>
          </a:stretch>
        </p:blipFill>
        <p:spPr>
          <a:xfrm>
            <a:off x="5715008" y="2214554"/>
            <a:ext cx="2714644" cy="4311493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14422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Мы картошку накопали,</a:t>
            </a:r>
          </a:p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Огурцы с гряды сорвали,</a:t>
            </a:r>
          </a:p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Выдернули всю морковку,</a:t>
            </a:r>
          </a:p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Срезали капусту ловко,</a:t>
            </a:r>
          </a:p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И в корзине от земли</a:t>
            </a:r>
          </a:p>
          <a:p>
            <a:r>
              <a:rPr lang="ru-RU" sz="4400" b="1" dirty="0" smtClean="0">
                <a:solidFill>
                  <a:srgbClr val="0000CC"/>
                </a:solidFill>
                <a:latin typeface="Comic Sans MS" pitchFamily="66" charset="0"/>
              </a:rPr>
              <a:t>Вам подарок принесли.</a:t>
            </a:r>
            <a:endParaRPr lang="ru-RU" sz="4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429684" cy="20002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t="100000" r="100000"/>
                  </a:path>
                  <a:tileRect l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физкультминутка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rect">
                  <a:fillToRect t="100000" r="100000"/>
                </a:path>
                <a:tileRect l="-100000" b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6" descr="C:\Documents and Settings\dj tvitti\Рабочий стол\Весёлый  урожай\овощи, фрукты\coconut_638fefh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3257558" cy="407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Барбарики (Гимн Барбариков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000768"/>
            <a:ext cx="785818" cy="78581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214</Words>
  <Application>Microsoft Office PowerPoint</Application>
  <PresentationFormat>Экран (4:3)</PresentationFormat>
  <Paragraphs>48</Paragraphs>
  <Slides>35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38</cp:revision>
  <dcterms:created xsi:type="dcterms:W3CDTF">2014-08-25T05:24:18Z</dcterms:created>
  <dcterms:modified xsi:type="dcterms:W3CDTF">2014-08-27T04:26:53Z</dcterms:modified>
</cp:coreProperties>
</file>