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5" r:id="rId8"/>
    <p:sldId id="262" r:id="rId9"/>
    <p:sldId id="264" r:id="rId10"/>
    <p:sldId id="267" r:id="rId11"/>
    <p:sldId id="269" r:id="rId12"/>
    <p:sldId id="270" r:id="rId13"/>
    <p:sldId id="266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88B2B-22C1-48B9-82CB-CBB096D9587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22D8B4-8851-454D-95B3-10BDF80707D4}">
      <dgm:prSet phldrT="[Текст]" custT="1"/>
      <dgm:spPr/>
      <dgm:t>
        <a:bodyPr/>
        <a:lstStyle/>
        <a:p>
          <a:r>
            <a:rPr lang="ru-RU" sz="2400" dirty="0" smtClean="0"/>
            <a:t>Развитие творческой фантазии и воображения</a:t>
          </a:r>
          <a:endParaRPr lang="ru-RU" sz="2400" dirty="0"/>
        </a:p>
      </dgm:t>
    </dgm:pt>
    <dgm:pt modelId="{2FDC871E-6F58-41E0-B4CD-1B571F9C6747}" type="parTrans" cxnId="{6A83CDB2-DE38-4B39-A815-A441E4678219}">
      <dgm:prSet/>
      <dgm:spPr/>
      <dgm:t>
        <a:bodyPr/>
        <a:lstStyle/>
        <a:p>
          <a:endParaRPr lang="ru-RU"/>
        </a:p>
      </dgm:t>
    </dgm:pt>
    <dgm:pt modelId="{2785FA48-E8A2-4225-AB4A-EB524F1602AA}" type="sibTrans" cxnId="{6A83CDB2-DE38-4B39-A815-A441E4678219}">
      <dgm:prSet/>
      <dgm:spPr/>
      <dgm:t>
        <a:bodyPr/>
        <a:lstStyle/>
        <a:p>
          <a:endParaRPr lang="ru-RU"/>
        </a:p>
      </dgm:t>
    </dgm:pt>
    <dgm:pt modelId="{3E7E929F-E9E4-4976-BBA7-5642BE8C897B}">
      <dgm:prSet phldrT="[Текст]" custT="1"/>
      <dgm:spPr/>
      <dgm:t>
        <a:bodyPr/>
        <a:lstStyle/>
        <a:p>
          <a:r>
            <a:rPr lang="ru-RU" sz="2400" dirty="0" smtClean="0"/>
            <a:t>Проявление интереса к художественному творчеству</a:t>
          </a:r>
          <a:endParaRPr lang="ru-RU" sz="2400" dirty="0"/>
        </a:p>
      </dgm:t>
    </dgm:pt>
    <dgm:pt modelId="{53AAE56D-0913-4A3E-B10F-8270781DC641}" type="parTrans" cxnId="{1FA28411-4087-44AF-972D-D059524F7F0D}">
      <dgm:prSet/>
      <dgm:spPr/>
      <dgm:t>
        <a:bodyPr/>
        <a:lstStyle/>
        <a:p>
          <a:endParaRPr lang="ru-RU"/>
        </a:p>
      </dgm:t>
    </dgm:pt>
    <dgm:pt modelId="{B463CE4A-A155-4C4A-9F6B-746867ACB49F}" type="sibTrans" cxnId="{1FA28411-4087-44AF-972D-D059524F7F0D}">
      <dgm:prSet/>
      <dgm:spPr/>
      <dgm:t>
        <a:bodyPr/>
        <a:lstStyle/>
        <a:p>
          <a:endParaRPr lang="ru-RU"/>
        </a:p>
      </dgm:t>
    </dgm:pt>
    <dgm:pt modelId="{73C5EABB-F07C-4DD2-9E11-A81A8F220DBD}">
      <dgm:prSet phldrT="[Текст]" custT="1"/>
      <dgm:spPr/>
      <dgm:t>
        <a:bodyPr/>
        <a:lstStyle/>
        <a:p>
          <a:r>
            <a:rPr lang="ru-RU" sz="2400" dirty="0" smtClean="0"/>
            <a:t>Сопровождение творческо-познавательных игр эмоциональной речью</a:t>
          </a:r>
          <a:endParaRPr lang="ru-RU" sz="2400" dirty="0"/>
        </a:p>
      </dgm:t>
    </dgm:pt>
    <dgm:pt modelId="{A7E550AB-B985-44CA-98C1-622CD48F4542}" type="parTrans" cxnId="{86DD4401-D5C9-4C3E-ACA6-D3C138734EF7}">
      <dgm:prSet/>
      <dgm:spPr/>
      <dgm:t>
        <a:bodyPr/>
        <a:lstStyle/>
        <a:p>
          <a:endParaRPr lang="ru-RU"/>
        </a:p>
      </dgm:t>
    </dgm:pt>
    <dgm:pt modelId="{D7E073B6-49EA-438C-9462-F50044628A3D}" type="sibTrans" cxnId="{86DD4401-D5C9-4C3E-ACA6-D3C138734EF7}">
      <dgm:prSet/>
      <dgm:spPr/>
      <dgm:t>
        <a:bodyPr/>
        <a:lstStyle/>
        <a:p>
          <a:endParaRPr lang="ru-RU"/>
        </a:p>
      </dgm:t>
    </dgm:pt>
    <dgm:pt modelId="{9C6E5B94-7CE7-4050-ABFC-52CD5133DD57}">
      <dgm:prSet phldrT="[Текст]" custT="1"/>
      <dgm:spPr/>
      <dgm:t>
        <a:bodyPr/>
        <a:lstStyle/>
        <a:p>
          <a:r>
            <a:rPr lang="ru-RU" sz="2400" dirty="0" smtClean="0"/>
            <a:t>Активное доброжелательное взаимодействие со сверстниками и педагогами</a:t>
          </a:r>
          <a:endParaRPr lang="ru-RU" sz="2400" dirty="0"/>
        </a:p>
      </dgm:t>
    </dgm:pt>
    <dgm:pt modelId="{257DD6F9-4FBA-42A1-86CD-A95D3D9E795E}" type="parTrans" cxnId="{5C82870D-C746-44D1-97CA-BFC0393B15A1}">
      <dgm:prSet/>
      <dgm:spPr/>
      <dgm:t>
        <a:bodyPr/>
        <a:lstStyle/>
        <a:p>
          <a:endParaRPr lang="ru-RU"/>
        </a:p>
      </dgm:t>
    </dgm:pt>
    <dgm:pt modelId="{AB8AA628-670D-4DC3-A8A1-9FB187A90392}" type="sibTrans" cxnId="{5C82870D-C746-44D1-97CA-BFC0393B15A1}">
      <dgm:prSet/>
      <dgm:spPr/>
      <dgm:t>
        <a:bodyPr/>
        <a:lstStyle/>
        <a:p>
          <a:endParaRPr lang="ru-RU"/>
        </a:p>
      </dgm:t>
    </dgm:pt>
    <dgm:pt modelId="{A14EAC00-E3F0-442A-9847-BAF3BCA48F87}">
      <dgm:prSet phldrT="[Текст]" custT="1"/>
      <dgm:spPr/>
      <dgm:t>
        <a:bodyPr/>
        <a:lstStyle/>
        <a:p>
          <a:r>
            <a:rPr lang="ru-RU" sz="2400" dirty="0" smtClean="0"/>
            <a:t>Развитие познавательных качеств</a:t>
          </a:r>
          <a:endParaRPr lang="ru-RU" sz="2400" dirty="0"/>
        </a:p>
      </dgm:t>
    </dgm:pt>
    <dgm:pt modelId="{40225054-C6F5-4098-B0F0-89C3BA0CE91D}" type="sibTrans" cxnId="{1A1602DC-AF6A-40FD-BB3A-82F2A9284B19}">
      <dgm:prSet/>
      <dgm:spPr/>
      <dgm:t>
        <a:bodyPr/>
        <a:lstStyle/>
        <a:p>
          <a:endParaRPr lang="ru-RU"/>
        </a:p>
      </dgm:t>
    </dgm:pt>
    <dgm:pt modelId="{DDE12EDF-4A18-4FE1-AE72-351937939815}" type="parTrans" cxnId="{1A1602DC-AF6A-40FD-BB3A-82F2A9284B19}">
      <dgm:prSet/>
      <dgm:spPr/>
      <dgm:t>
        <a:bodyPr/>
        <a:lstStyle/>
        <a:p>
          <a:endParaRPr lang="ru-RU"/>
        </a:p>
      </dgm:t>
    </dgm:pt>
    <dgm:pt modelId="{95E82385-4A28-4412-BC84-7B2F53F3EC26}" type="pres">
      <dgm:prSet presAssocID="{EE588B2B-22C1-48B9-82CB-CBB096D958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44E755-AEB8-4AFE-961A-04067E6DF0B2}" type="pres">
      <dgm:prSet presAssocID="{2F22D8B4-8851-454D-95B3-10BDF80707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BBDA1-BFCA-441C-8D46-BDE65C9644F3}" type="pres">
      <dgm:prSet presAssocID="{2785FA48-E8A2-4225-AB4A-EB524F1602AA}" presName="sibTrans" presStyleCnt="0"/>
      <dgm:spPr/>
    </dgm:pt>
    <dgm:pt modelId="{28378399-BEA7-4952-876D-1FF7D2CC131E}" type="pres">
      <dgm:prSet presAssocID="{A14EAC00-E3F0-442A-9847-BAF3BCA48F8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AE93A-DAE4-41C1-ACE8-63C1320C253B}" type="pres">
      <dgm:prSet presAssocID="{40225054-C6F5-4098-B0F0-89C3BA0CE91D}" presName="sibTrans" presStyleCnt="0"/>
      <dgm:spPr/>
    </dgm:pt>
    <dgm:pt modelId="{E465B5E9-F59E-41D5-BE69-A5F95746E0B8}" type="pres">
      <dgm:prSet presAssocID="{3E7E929F-E9E4-4976-BBA7-5642BE8C897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994FC-CEFE-4276-941A-4DDFF5B64F89}" type="pres">
      <dgm:prSet presAssocID="{B463CE4A-A155-4C4A-9F6B-746867ACB49F}" presName="sibTrans" presStyleCnt="0"/>
      <dgm:spPr/>
    </dgm:pt>
    <dgm:pt modelId="{0E270CD9-ABDA-41D9-B7A5-AC58E8205C1A}" type="pres">
      <dgm:prSet presAssocID="{73C5EABB-F07C-4DD2-9E11-A81A8F220DBD}" presName="node" presStyleLbl="node1" presStyleIdx="3" presStyleCnt="5" custScaleX="111111" custScaleY="160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9C9FF-0CB8-4750-9F28-A5068064CC3A}" type="pres">
      <dgm:prSet presAssocID="{D7E073B6-49EA-438C-9462-F50044628A3D}" presName="sibTrans" presStyleCnt="0"/>
      <dgm:spPr/>
    </dgm:pt>
    <dgm:pt modelId="{0551B703-7EF4-48D5-A95B-967EEE196DF3}" type="pres">
      <dgm:prSet presAssocID="{9C6E5B94-7CE7-4050-ABFC-52CD5133DD57}" presName="node" presStyleLbl="node1" presStyleIdx="4" presStyleCnt="5" custScaleX="106668" custScaleY="160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82870D-C746-44D1-97CA-BFC0393B15A1}" srcId="{EE588B2B-22C1-48B9-82CB-CBB096D95879}" destId="{9C6E5B94-7CE7-4050-ABFC-52CD5133DD57}" srcOrd="4" destOrd="0" parTransId="{257DD6F9-4FBA-42A1-86CD-A95D3D9E795E}" sibTransId="{AB8AA628-670D-4DC3-A8A1-9FB187A90392}"/>
    <dgm:cxn modelId="{6A83CDB2-DE38-4B39-A815-A441E4678219}" srcId="{EE588B2B-22C1-48B9-82CB-CBB096D95879}" destId="{2F22D8B4-8851-454D-95B3-10BDF80707D4}" srcOrd="0" destOrd="0" parTransId="{2FDC871E-6F58-41E0-B4CD-1B571F9C6747}" sibTransId="{2785FA48-E8A2-4225-AB4A-EB524F1602AA}"/>
    <dgm:cxn modelId="{FA2BA1E3-C07D-4755-95C7-0DADF55F6025}" type="presOf" srcId="{2F22D8B4-8851-454D-95B3-10BDF80707D4}" destId="{E444E755-AEB8-4AFE-961A-04067E6DF0B2}" srcOrd="0" destOrd="0" presId="urn:microsoft.com/office/officeart/2005/8/layout/default"/>
    <dgm:cxn modelId="{EF1050E7-73B2-441B-BB7F-3A4045177515}" type="presOf" srcId="{9C6E5B94-7CE7-4050-ABFC-52CD5133DD57}" destId="{0551B703-7EF4-48D5-A95B-967EEE196DF3}" srcOrd="0" destOrd="0" presId="urn:microsoft.com/office/officeart/2005/8/layout/default"/>
    <dgm:cxn modelId="{F00284F5-4E4F-401A-A347-8FC0C9C4C52F}" type="presOf" srcId="{A14EAC00-E3F0-442A-9847-BAF3BCA48F87}" destId="{28378399-BEA7-4952-876D-1FF7D2CC131E}" srcOrd="0" destOrd="0" presId="urn:microsoft.com/office/officeart/2005/8/layout/default"/>
    <dgm:cxn modelId="{B9961FF5-3218-4087-B794-303755052AF1}" type="presOf" srcId="{73C5EABB-F07C-4DD2-9E11-A81A8F220DBD}" destId="{0E270CD9-ABDA-41D9-B7A5-AC58E8205C1A}" srcOrd="0" destOrd="0" presId="urn:microsoft.com/office/officeart/2005/8/layout/default"/>
    <dgm:cxn modelId="{6A649E4E-90E4-43B0-96FC-10D150C7AAE3}" type="presOf" srcId="{EE588B2B-22C1-48B9-82CB-CBB096D95879}" destId="{95E82385-4A28-4412-BC84-7B2F53F3EC26}" srcOrd="0" destOrd="0" presId="urn:microsoft.com/office/officeart/2005/8/layout/default"/>
    <dgm:cxn modelId="{85C483B2-54C7-4EDD-82B5-B74A0EB27F0F}" type="presOf" srcId="{3E7E929F-E9E4-4976-BBA7-5642BE8C897B}" destId="{E465B5E9-F59E-41D5-BE69-A5F95746E0B8}" srcOrd="0" destOrd="0" presId="urn:microsoft.com/office/officeart/2005/8/layout/default"/>
    <dgm:cxn modelId="{86DD4401-D5C9-4C3E-ACA6-D3C138734EF7}" srcId="{EE588B2B-22C1-48B9-82CB-CBB096D95879}" destId="{73C5EABB-F07C-4DD2-9E11-A81A8F220DBD}" srcOrd="3" destOrd="0" parTransId="{A7E550AB-B985-44CA-98C1-622CD48F4542}" sibTransId="{D7E073B6-49EA-438C-9462-F50044628A3D}"/>
    <dgm:cxn modelId="{1FA28411-4087-44AF-972D-D059524F7F0D}" srcId="{EE588B2B-22C1-48B9-82CB-CBB096D95879}" destId="{3E7E929F-E9E4-4976-BBA7-5642BE8C897B}" srcOrd="2" destOrd="0" parTransId="{53AAE56D-0913-4A3E-B10F-8270781DC641}" sibTransId="{B463CE4A-A155-4C4A-9F6B-746867ACB49F}"/>
    <dgm:cxn modelId="{1A1602DC-AF6A-40FD-BB3A-82F2A9284B19}" srcId="{EE588B2B-22C1-48B9-82CB-CBB096D95879}" destId="{A14EAC00-E3F0-442A-9847-BAF3BCA48F87}" srcOrd="1" destOrd="0" parTransId="{DDE12EDF-4A18-4FE1-AE72-351937939815}" sibTransId="{40225054-C6F5-4098-B0F0-89C3BA0CE91D}"/>
    <dgm:cxn modelId="{634D3C02-C1B3-43C4-B294-5DB07FB8534A}" type="presParOf" srcId="{95E82385-4A28-4412-BC84-7B2F53F3EC26}" destId="{E444E755-AEB8-4AFE-961A-04067E6DF0B2}" srcOrd="0" destOrd="0" presId="urn:microsoft.com/office/officeart/2005/8/layout/default"/>
    <dgm:cxn modelId="{E53936F5-4F0C-49E1-BD37-EC1063A4A220}" type="presParOf" srcId="{95E82385-4A28-4412-BC84-7B2F53F3EC26}" destId="{1C1BBDA1-BFCA-441C-8D46-BDE65C9644F3}" srcOrd="1" destOrd="0" presId="urn:microsoft.com/office/officeart/2005/8/layout/default"/>
    <dgm:cxn modelId="{41FD7A9D-D05B-44A2-B293-9D1D53CE0900}" type="presParOf" srcId="{95E82385-4A28-4412-BC84-7B2F53F3EC26}" destId="{28378399-BEA7-4952-876D-1FF7D2CC131E}" srcOrd="2" destOrd="0" presId="urn:microsoft.com/office/officeart/2005/8/layout/default"/>
    <dgm:cxn modelId="{E0855327-7FA9-4024-B10E-78D3FDC684F2}" type="presParOf" srcId="{95E82385-4A28-4412-BC84-7B2F53F3EC26}" destId="{307AE93A-DAE4-41C1-ACE8-63C1320C253B}" srcOrd="3" destOrd="0" presId="urn:microsoft.com/office/officeart/2005/8/layout/default"/>
    <dgm:cxn modelId="{4A7ABE31-77FF-4C0C-9871-F5C68E01E8BB}" type="presParOf" srcId="{95E82385-4A28-4412-BC84-7B2F53F3EC26}" destId="{E465B5E9-F59E-41D5-BE69-A5F95746E0B8}" srcOrd="4" destOrd="0" presId="urn:microsoft.com/office/officeart/2005/8/layout/default"/>
    <dgm:cxn modelId="{7F516FF6-9279-4585-8F0F-9B91B24A76BB}" type="presParOf" srcId="{95E82385-4A28-4412-BC84-7B2F53F3EC26}" destId="{8E2994FC-CEFE-4276-941A-4DDFF5B64F89}" srcOrd="5" destOrd="0" presId="urn:microsoft.com/office/officeart/2005/8/layout/default"/>
    <dgm:cxn modelId="{E8CA4507-8802-423C-B66A-19626928DC80}" type="presParOf" srcId="{95E82385-4A28-4412-BC84-7B2F53F3EC26}" destId="{0E270CD9-ABDA-41D9-B7A5-AC58E8205C1A}" srcOrd="6" destOrd="0" presId="urn:microsoft.com/office/officeart/2005/8/layout/default"/>
    <dgm:cxn modelId="{D4B841F7-86C2-46A4-9522-225FF6CA5939}" type="presParOf" srcId="{95E82385-4A28-4412-BC84-7B2F53F3EC26}" destId="{EC69C9FF-0CB8-4750-9F28-A5068064CC3A}" srcOrd="7" destOrd="0" presId="urn:microsoft.com/office/officeart/2005/8/layout/default"/>
    <dgm:cxn modelId="{D01DB218-E845-4CAA-8029-FFADD2FCE3B5}" type="presParOf" srcId="{95E82385-4A28-4412-BC84-7B2F53F3EC26}" destId="{0551B703-7EF4-48D5-A95B-967EEE196DF3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3B5-2698-437F-9847-3BB1421A53C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0675-C898-4B29-83C8-6F0E11690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3B5-2698-437F-9847-3BB1421A53C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0675-C898-4B29-83C8-6F0E11690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3B5-2698-437F-9847-3BB1421A53C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0675-C898-4B29-83C8-6F0E11690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3B5-2698-437F-9847-3BB1421A53C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0675-C898-4B29-83C8-6F0E11690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3B5-2698-437F-9847-3BB1421A53C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0675-C898-4B29-83C8-6F0E11690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3B5-2698-437F-9847-3BB1421A53C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0675-C898-4B29-83C8-6F0E11690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3B5-2698-437F-9847-3BB1421A53C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0675-C898-4B29-83C8-6F0E11690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3B5-2698-437F-9847-3BB1421A53C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0675-C898-4B29-83C8-6F0E11690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3B5-2698-437F-9847-3BB1421A53C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0675-C898-4B29-83C8-6F0E11690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3B5-2698-437F-9847-3BB1421A53C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B0675-C898-4B29-83C8-6F0E116905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3B5-2698-437F-9847-3BB1421A53C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8B0675-C898-4B29-83C8-6F0E116905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3E73B5-2698-437F-9847-3BB1421A53C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8B0675-C898-4B29-83C8-6F0E116905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185738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F0"/>
                </a:solidFill>
              </a:rPr>
              <a:t>Веселый обруч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Артемьева Любовь Анатольевна</a:t>
            </a:r>
          </a:p>
          <a:p>
            <a:r>
              <a:rPr lang="ru-RU" dirty="0" smtClean="0"/>
              <a:t>ГБДОУ </a:t>
            </a:r>
            <a:r>
              <a:rPr lang="ru-RU" dirty="0" smtClean="0"/>
              <a:t>№43</a:t>
            </a:r>
          </a:p>
          <a:p>
            <a:r>
              <a:rPr lang="ru-RU" smtClean="0"/>
              <a:t>воспитатель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Деятельный этап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DSC043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145283">
            <a:off x="-32247" y="1753263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DSC043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798618">
            <a:off x="4810974" y="1852946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58016" y="157161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Дети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DSC043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4018363"/>
            <a:ext cx="3786182" cy="2839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704088"/>
            <a:ext cx="554356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Педагоги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Содержимое 4" descr="DSC043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4290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043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350043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43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928670"/>
            <a:ext cx="323849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704088"/>
            <a:ext cx="3614734" cy="1143000"/>
          </a:xfrm>
        </p:spPr>
        <p:txBody>
          <a:bodyPr/>
          <a:lstStyle/>
          <a:p>
            <a:r>
              <a:rPr lang="ru-RU" dirty="0" smtClean="0"/>
              <a:t>Родители</a:t>
            </a:r>
            <a:endParaRPr lang="ru-RU" dirty="0"/>
          </a:p>
        </p:txBody>
      </p:sp>
      <p:pic>
        <p:nvPicPr>
          <p:cNvPr id="5" name="Содержимое 4" descr="DSC043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Расскажу я вам, друзья: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Обруч дома у меня,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Он обычный: круглый, синий,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Для меня он очень милый.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 ним играю и кручу-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Самой стройной быть хочу!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357298"/>
            <a:ext cx="7615262" cy="4897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Продукты детской деятельности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DSC043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59073">
            <a:off x="2711066" y="3520784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DSC0435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288281">
            <a:off x="-2754" y="906490"/>
            <a:ext cx="4393152" cy="329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4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92911">
            <a:off x="4827068" y="1172861"/>
            <a:ext cx="4071934" cy="3053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1357298"/>
            <a:ext cx="7715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Тип проекта- </a:t>
            </a:r>
            <a:r>
              <a:rPr lang="ru-RU" sz="4000" dirty="0" smtClean="0"/>
              <a:t>творческий</a:t>
            </a:r>
          </a:p>
          <a:p>
            <a:pPr lvl="2"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Участники проекта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дети 4-5 лет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педагоги</a:t>
            </a:r>
            <a:br>
              <a:rPr lang="ru-RU" sz="4000" dirty="0" smtClean="0"/>
            </a:br>
            <a:r>
              <a:rPr lang="ru-RU" sz="4000" dirty="0" smtClean="0"/>
              <a:t>родители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    Продолжительность</a:t>
            </a:r>
            <a:r>
              <a:rPr lang="ru-RU" sz="4000" dirty="0" smtClean="0"/>
              <a:t>: 1 неделя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</a:rPr>
              <a:t>ПРОБЛЕМА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Обруч</a:t>
            </a:r>
            <a:r>
              <a:rPr lang="ru-RU" sz="4800" dirty="0" smtClean="0"/>
              <a:t>- простой спортивный предмет. Можно ли использовать обруч где-то еще?</a:t>
            </a:r>
            <a:endParaRPr lang="ru-RU" sz="4800" dirty="0"/>
          </a:p>
        </p:txBody>
      </p:sp>
      <p:pic>
        <p:nvPicPr>
          <p:cNvPr id="5" name="Содержимое 4" descr="1df2cfa0fbea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09560" y="1274770"/>
            <a:ext cx="2748653" cy="465455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>
                <a:solidFill>
                  <a:srgbClr val="0070C0"/>
                </a:solidFill>
              </a:rPr>
              <a:t>ЦЕЛЬ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rgbClr val="00B050"/>
                </a:solidFill>
              </a:rPr>
              <a:t>Учить ребенка видеть в одном простом предмете многообразие форм и способов его применения в окружающем мире.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ЗАДАЧИ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>для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9"/>
            <a:ext cx="8229600" cy="3714776"/>
          </a:xfrm>
        </p:spPr>
        <p:txBody>
          <a:bodyPr>
            <a:normAutofit fontScale="92500" lnSpcReduction="20000"/>
          </a:bodyPr>
          <a:lstStyle/>
          <a:p>
            <a:r>
              <a:rPr lang="ru-RU" sz="3900" dirty="0" smtClean="0"/>
              <a:t>Формировать устойчивый интерес к окружающему миру.</a:t>
            </a:r>
          </a:p>
          <a:p>
            <a:r>
              <a:rPr lang="ru-RU" sz="3900" dirty="0" smtClean="0"/>
              <a:t>Совершенствовать коммуникативные навыки.</a:t>
            </a:r>
          </a:p>
          <a:p>
            <a:r>
              <a:rPr lang="ru-RU" sz="3900" dirty="0" smtClean="0"/>
              <a:t>Совершенствовать навыки рисования,  аппликации, лепки, конструирования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ЗАДАЧИ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педагогов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r>
              <a:rPr lang="ru-RU" sz="4000" dirty="0" smtClean="0"/>
              <a:t>Развивать познавательную активность детей.</a:t>
            </a:r>
          </a:p>
          <a:p>
            <a:r>
              <a:rPr lang="ru-RU" sz="4000" dirty="0" smtClean="0"/>
              <a:t>Развивать творческие способности.</a:t>
            </a:r>
          </a:p>
          <a:p>
            <a:r>
              <a:rPr lang="ru-RU" sz="4000" dirty="0" smtClean="0"/>
              <a:t>Развивать коммуникативные навыки.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</a:t>
            </a:r>
            <a:br>
              <a:rPr lang="ru-RU" dirty="0" smtClean="0"/>
            </a:br>
            <a:r>
              <a:rPr lang="ru-RU" dirty="0" smtClean="0"/>
              <a:t>для родителей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Развитие навыков взаимодействия с ребенком</a:t>
            </a:r>
            <a:endParaRPr lang="ru-RU" sz="4800" dirty="0"/>
          </a:p>
        </p:txBody>
      </p:sp>
      <p:pic>
        <p:nvPicPr>
          <p:cNvPr id="5" name="Содержимое 4" descr="1346322791_32946-Clipart-Illustration-Of-A-Proud-Mother-And-Father-Looking-At-A-Family-Photo-Album-With-Their-S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5" y="1807252"/>
            <a:ext cx="4357686" cy="40768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002060"/>
                </a:solidFill>
              </a:rPr>
              <a:t>Ожидаемый результат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0070C0"/>
                </a:solidFill>
              </a:rPr>
              <a:t>ПОИГРАЙТЕ С НАМИ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Веселый обруч зовет нас играть</a:t>
            </a:r>
          </a:p>
          <a:p>
            <a:pPr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Во что и как не может сказать.</a:t>
            </a:r>
          </a:p>
          <a:p>
            <a:pPr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Придумайте сами, вы же умны.</a:t>
            </a:r>
          </a:p>
          <a:p>
            <a:pPr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А мы будем рады. Вы молодцы!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DSC043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143116"/>
            <a:ext cx="4297901" cy="3223426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</TotalTime>
  <Words>192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ПРОЕКТ Веселый обруч</vt:lpstr>
      <vt:lpstr>Слайд 2</vt:lpstr>
      <vt:lpstr>ПРОБЛЕМА </vt:lpstr>
      <vt:lpstr>ЦЕЛЬ </vt:lpstr>
      <vt:lpstr>ЗАДАЧИ для детей</vt:lpstr>
      <vt:lpstr>ЗАДАЧИ для педагогов </vt:lpstr>
      <vt:lpstr>ЗАДАЧИ для родителей </vt:lpstr>
      <vt:lpstr>Ожидаемый результат </vt:lpstr>
      <vt:lpstr>ПОИГРАЙТЕ С НАМИ Работа с родителями</vt:lpstr>
      <vt:lpstr>         Деятельный этап</vt:lpstr>
      <vt:lpstr>                 Педагоги</vt:lpstr>
      <vt:lpstr>Родители</vt:lpstr>
      <vt:lpstr>Продукты детской деятельности </vt:lpstr>
      <vt:lpstr>Спасибо за внимание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Веселый обруч</dc:title>
  <dc:creator>COMP</dc:creator>
  <cp:lastModifiedBy>Андрей</cp:lastModifiedBy>
  <cp:revision>39</cp:revision>
  <dcterms:created xsi:type="dcterms:W3CDTF">2012-10-25T10:41:18Z</dcterms:created>
  <dcterms:modified xsi:type="dcterms:W3CDTF">2014-12-19T20:20:07Z</dcterms:modified>
</cp:coreProperties>
</file>