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7" r:id="rId4"/>
    <p:sldId id="258" r:id="rId5"/>
    <p:sldId id="259" r:id="rId6"/>
    <p:sldId id="260" r:id="rId7"/>
    <p:sldId id="261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54;&#1053;&#1050;&#1059;&#1056;&#1057;&#1067;%202014\&#1050;&#1054;&#1053;&#1050;&#1059;&#1056;&#1057;&#1067;\&#1053;&#1040;%20&#1050;&#1054;&#1053;&#1050;&#1056;&#1057;\&#1050;&#1086;&#1085;&#1082;&#1091;&#1088;&#1089;%20&#1084;&#1067;%20&#1048;&#1043;&#1056;&#1040;&#1045;&#1052;\&#1056;&#1091;&#1089;&#1089;&#1082;&#1072;&#1103;%20&#1085;&#1072;&#1088;&#1086;&#1076;&#1085;&#1072;&#1103;%20&#1080;&#1075;&#1088;&#1072;%20&#1057;&#1086;&#1083;&#1085;&#1099;&#1096;&#1082;&#1086;\&#1056;&#1091;&#1089;&#1089;&#1082;&#1072;&#1103;%20&#1085;&#1072;&#1088;&#1086;&#1076;&#1085;&#1072;&#1103;%20&#1084;&#1077;&#1083;&#1086;&#1076;&#1080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llday.ru/uploads/posts/2008-11/thumbs/1227038040_cartoon-bckg_02.jpg"/>
          <p:cNvPicPr>
            <a:picLocks noChangeAspect="1" noChangeArrowheads="1"/>
          </p:cNvPicPr>
          <p:nvPr/>
        </p:nvPicPr>
        <p:blipFill>
          <a:blip r:embed="rId3" cstate="print"/>
          <a:srcRect b="15613"/>
          <a:stretch>
            <a:fillRect/>
          </a:stretch>
        </p:blipFill>
        <p:spPr bwMode="auto">
          <a:xfrm>
            <a:off x="-1" y="-1"/>
            <a:ext cx="929704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488832" cy="13681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spc="60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СОЛНЫШКО</a:t>
            </a:r>
            <a:endParaRPr lang="ru-RU" sz="8000" b="1" spc="60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r>
              <a:rPr lang="ru-RU" b="1" spc="30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НАРОДНАЯ ИГРА</a:t>
            </a:r>
            <a:endParaRPr lang="ru-RU" b="1" spc="30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704" name="Picture 8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332656"/>
            <a:ext cx="2627784" cy="257745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детский сад комбинированного вида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Приморского района Санкт-Петербурга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усская народ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5657671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Автор: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Музыкальный руководитель высшей категории: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Гуськова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Анжелика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Александровна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УСЛОВНЫЕ ОБОЗНАЧЕНИЯ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9391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Лицо -        - спина девочки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Лицо -        - спина мальчика</a:t>
            </a:r>
          </a:p>
          <a:p>
            <a:endParaRPr lang="ru-RU" dirty="0"/>
          </a:p>
        </p:txBody>
      </p:sp>
      <p:pic>
        <p:nvPicPr>
          <p:cNvPr id="7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564904"/>
            <a:ext cx="1993288" cy="3758833"/>
          </a:xfrm>
          <a:prstGeom prst="rect">
            <a:avLst/>
          </a:prstGeom>
          <a:noFill/>
        </p:spPr>
      </p:pic>
      <p:pic>
        <p:nvPicPr>
          <p:cNvPr id="8" name="Picture 3" descr="http://img-fotki.yandex.ru/get/6702/981986.25/0_831fb_3ced3280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5765902" cy="1367609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 rot="16200000">
            <a:off x="2123728" y="2852936"/>
            <a:ext cx="432048" cy="576064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281350">
            <a:off x="2195736" y="1628800"/>
            <a:ext cx="576064" cy="626368"/>
          </a:xfrm>
          <a:prstGeom prst="chord">
            <a:avLst>
              <a:gd name="adj1" fmla="val 5139655"/>
              <a:gd name="adj2" fmla="val 1620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179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15121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Развитие внимания, ловкости, быстроты, смекалки, навыков общения; умение выполнить элементы танцевальных движений: пружинка, движение вокруг себя.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endParaRPr lang="ru-RU" sz="35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Считалка: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 всех зовет,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 нам поет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Звонким, тонким голоском</a:t>
            </a:r>
          </a:p>
          <a:p>
            <a:pPr>
              <a:buNone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Динь-бом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динь-бом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Выходи из круга вон!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2606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СОЛНЫШКО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img0.liveinternet.ru/images/attach/c/10/110/46/110046196____________1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271275" cy="30568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249289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Перед началом игры, при помощи считалки выбирают водящего — «солнце», остальные дети — «спящие».</a:t>
            </a:r>
            <a:endParaRPr lang="ru-RU" sz="2400" dirty="0">
              <a:ln>
                <a:solidFill>
                  <a:srgbClr val="8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Солнышко, солнышко,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Погуляй у речки,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Солнышко, солнышко,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Раскидай колечки!</a:t>
            </a:r>
          </a:p>
          <a:p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Дети идут вправо по кругу. </a:t>
            </a:r>
          </a:p>
          <a:p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«Солнышко» движется влево, раскладывая обручи по полу, ближе к играющим. 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http://img-fotki.yandex.ru/get/6702/981986.25/0_831fb_3ced3280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17232"/>
            <a:ext cx="4855135" cy="1151585"/>
          </a:xfrm>
          <a:prstGeom prst="rect">
            <a:avLst/>
          </a:prstGeom>
          <a:noFill/>
        </p:spPr>
      </p:pic>
      <p:pic>
        <p:nvPicPr>
          <p:cNvPr id="1029" name="Picture 5" descr="http://coollib.net/i/33/91833/i_004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084168" y="1876506"/>
            <a:ext cx="2520280" cy="2560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82089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>
                  <a:solidFill>
                    <a:srgbClr val="000066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Играющие образуют круг. В центре круга — «солнышко», в руках у него 4 обруча желтого цвета.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0" y="0"/>
            <a:ext cx="9311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4563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колечки соберем,</a:t>
            </a:r>
          </a:p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Золоченые возьмем.</a:t>
            </a:r>
          </a:p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Покатаем, поиграем</a:t>
            </a:r>
          </a:p>
          <a:p>
            <a:pPr algn="ctr"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стоящие рядом с обручем, берут его и образуют маленький круг (всего таких кругов-команд четыре). </a:t>
            </a:r>
            <a:endParaRPr lang="ru-RU" sz="2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2" name="Picture 4" descr="http://s018.radikal.ru/i519/1304/3e/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19305" y="836712"/>
            <a:ext cx="1624695" cy="3600000"/>
          </a:xfrm>
          <a:prstGeom prst="rect">
            <a:avLst/>
          </a:prstGeom>
          <a:noFill/>
        </p:spPr>
      </p:pic>
      <p:pic>
        <p:nvPicPr>
          <p:cNvPr id="8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1187624" y="5373216"/>
            <a:ext cx="1242390" cy="1064543"/>
          </a:xfrm>
          <a:prstGeom prst="rect">
            <a:avLst/>
          </a:prstGeom>
          <a:noFill/>
        </p:spPr>
      </p:pic>
      <p:pic>
        <p:nvPicPr>
          <p:cNvPr id="9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5004048" y="5517232"/>
            <a:ext cx="1242390" cy="1064543"/>
          </a:xfrm>
          <a:prstGeom prst="rect">
            <a:avLst/>
          </a:prstGeom>
          <a:noFill/>
        </p:spPr>
      </p:pic>
      <p:pic>
        <p:nvPicPr>
          <p:cNvPr id="10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2987824" y="4437112"/>
            <a:ext cx="1242390" cy="1064543"/>
          </a:xfrm>
          <a:prstGeom prst="rect">
            <a:avLst/>
          </a:prstGeom>
          <a:noFill/>
        </p:spPr>
      </p:pic>
      <p:pic>
        <p:nvPicPr>
          <p:cNvPr id="11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6588224" y="4437112"/>
            <a:ext cx="1242390" cy="1064543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69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0" y="0"/>
            <a:ext cx="9311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тебе назад вернем!</a:t>
            </a: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На последнюю строку играющие выстраиваются в общий круг, обруч кладут на пол.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8" name="Picture 4" descr="http://www.lenagold.ru/fon/clipart/m/malch/malch28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933056"/>
            <a:ext cx="2800311" cy="252028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2051720" y="3212976"/>
            <a:ext cx="38164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523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 сигналу ведущего (звучание бубна) все разбегаются врассыпную, </a:t>
            </a:r>
          </a:p>
          <a:p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 следующему сигналу каждая команда собирается около своего обруча. Выигрывают те, которые сделали это быстрее.</a:t>
            </a:r>
          </a:p>
          <a:p>
            <a:endParaRPr lang="ru-RU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0484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1489232" cy="280831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827584" y="45811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31421" b="13390"/>
          <a:stretch>
            <a:fillRect/>
          </a:stretch>
        </p:blipFill>
        <p:spPr bwMode="auto">
          <a:xfrm>
            <a:off x="2339752" y="3284984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8675" t="13105" r="31348" b="13390"/>
          <a:stretch>
            <a:fillRect/>
          </a:stretch>
        </p:blipFill>
        <p:spPr bwMode="auto">
          <a:xfrm>
            <a:off x="5868144" y="4869160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6804248" y="3212976"/>
            <a:ext cx="17281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31421" b="13390"/>
          <a:stretch>
            <a:fillRect/>
          </a:stretch>
        </p:blipFill>
        <p:spPr bwMode="auto">
          <a:xfrm>
            <a:off x="1475656" y="1484784"/>
            <a:ext cx="56886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начинается сначала, водящего выбирают из круга, который собрался первым.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1260119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amont.edu/StudentAffairs/Content/MC910217033%5b1%5d.png"/>
          <p:cNvPicPr>
            <a:picLocks noChangeAspect="1" noChangeArrowheads="1"/>
          </p:cNvPicPr>
          <p:nvPr/>
        </p:nvPicPr>
        <p:blipFill>
          <a:blip r:embed="rId2" cstate="print"/>
          <a:srcRect l="2697" t="3801" r="3861" b="4851"/>
          <a:stretch>
            <a:fillRect/>
          </a:stretch>
        </p:blipFill>
        <p:spPr bwMode="auto">
          <a:xfrm>
            <a:off x="-1" y="0"/>
            <a:ext cx="9175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60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В ИГРЕ</a:t>
            </a:r>
            <a:endParaRPr lang="ru-RU" sz="3600" b="1" spc="6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787208" cy="204482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Играйте честно, дружно, соблюдая правила.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В игре проявляйте побольше выдумки, смекалки (не нарушая принятых правил).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Старайтесь всё время выручать товарищей по команде.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Закон каждой команды в игре: один за всех и все за одного.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Не горячитесь понапрасну! Так вернее прийти к победе.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5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1512168" cy="28515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600" normalizeH="0" baseline="0" noProof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УДАЧИ В ИГРЕ!</a:t>
            </a:r>
            <a:endParaRPr kumimoji="0" lang="ru-RU" sz="3600" b="1" i="0" u="none" strike="noStrike" kern="1200" cap="none" spc="60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508104" y="4005064"/>
            <a:ext cx="3394720" cy="1617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Картинки /www.google.ru Источники изображения и информации http://www.maaam.ru/-хороводы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302</Words>
  <Application>Microsoft Office PowerPoint</Application>
  <PresentationFormat>Экран (4:3)</PresentationFormat>
  <Paragraphs>54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СОЛНЫШКО</vt:lpstr>
      <vt:lpstr>УСЛОВНЫЕ ОБОЗНАЧЕНИЯ</vt:lpstr>
      <vt:lpstr>Цель: Развитие внимания, ловкости, быстроты, смекалки, навыков общения; умение выполнить элементы танцевальных движений: пружинка, движение вокруг себя. </vt:lpstr>
      <vt:lpstr>ВАРИАНТ ПЕРВЫЙ </vt:lpstr>
      <vt:lpstr>ВАРИАНТ ПЕРВЫЙ </vt:lpstr>
      <vt:lpstr>ВАРИАНТ ПЕРВЫЙ </vt:lpstr>
      <vt:lpstr>ВАРИАНТ ПЕРВЫЙ </vt:lpstr>
      <vt:lpstr>Слайд 8</vt:lpstr>
      <vt:lpstr>ПРАВИЛА В ИГРЕ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Анжела</cp:lastModifiedBy>
  <cp:revision>66</cp:revision>
  <dcterms:created xsi:type="dcterms:W3CDTF">2014-05-02T11:30:51Z</dcterms:created>
  <dcterms:modified xsi:type="dcterms:W3CDTF">2015-02-16T21:51:47Z</dcterms:modified>
</cp:coreProperties>
</file>