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E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81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93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49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07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08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22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53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89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53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6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9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A7465-0FCA-424D-9BE7-FE68D97D36C4}" type="datetimeFigureOut">
              <a:rPr lang="ru-RU" smtClean="0"/>
              <a:t>10.12.2014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DBEE6-B3BA-4670-8496-14732F1B9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3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юта\Pictures\фрукты овощи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1772816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Garamond" pitchFamily="18" charset="0"/>
              </a:rPr>
              <a:t>Загадки-отгадки</a:t>
            </a:r>
            <a:endParaRPr lang="ru-RU" sz="60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2708920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50"/>
                </a:solidFill>
                <a:latin typeface="Garamond" pitchFamily="18" charset="0"/>
              </a:rPr>
              <a:t>Овощи</a:t>
            </a:r>
            <a:endParaRPr lang="ru-RU" sz="6000" b="1" dirty="0">
              <a:solidFill>
                <a:srgbClr val="00B050"/>
              </a:solidFill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4365104"/>
            <a:ext cx="68407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Garamond" pitchFamily="18" charset="0"/>
              </a:rPr>
              <a:t>Воспитатель </a:t>
            </a:r>
            <a:r>
              <a:rPr lang="ru-RU" sz="3200" b="1" dirty="0" err="1" smtClean="0">
                <a:solidFill>
                  <a:srgbClr val="00B0F0"/>
                </a:solidFill>
                <a:latin typeface="Garamond" pitchFamily="18" charset="0"/>
              </a:rPr>
              <a:t>Майсак</a:t>
            </a:r>
            <a:r>
              <a:rPr lang="ru-RU" sz="3200" b="1" dirty="0" smtClean="0">
                <a:solidFill>
                  <a:srgbClr val="00B0F0"/>
                </a:solidFill>
                <a:latin typeface="Garamond" pitchFamily="18" charset="0"/>
              </a:rPr>
              <a:t> А.В. ГБДОУ</a:t>
            </a:r>
          </a:p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Garamond" pitchFamily="18" charset="0"/>
              </a:rPr>
              <a:t> № 37 Невского района</a:t>
            </a:r>
          </a:p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Garamond" pitchFamily="18" charset="0"/>
              </a:rPr>
              <a:t> г. Санкт-Петербург.</a:t>
            </a:r>
            <a:endParaRPr lang="ru-RU" sz="3200" b="1" dirty="0">
              <a:solidFill>
                <a:srgbClr val="00B0F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3784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4149080"/>
            <a:ext cx="6624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0070C0"/>
                </a:solidFill>
                <a:latin typeface="Garamond" pitchFamily="18" charset="0"/>
              </a:rPr>
              <a:t>Майсак</a:t>
            </a:r>
            <a:r>
              <a:rPr lang="ru-RU" sz="3600" b="1" dirty="0" smtClean="0">
                <a:solidFill>
                  <a:srgbClr val="0070C0"/>
                </a:solidFill>
                <a:latin typeface="Garamond" pitchFamily="18" charset="0"/>
              </a:rPr>
              <a:t> Анна Валерьевна. Воспитатель ГБДОУ № 37 Невского района.</a:t>
            </a:r>
            <a:endParaRPr lang="ru-RU" sz="3600" b="1" dirty="0">
              <a:solidFill>
                <a:srgbClr val="0070C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34076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Он совсем-совсем зеленый</a:t>
            </a:r>
          </a:p>
          <a:p>
            <a:r>
              <a:rPr lang="ru-RU" sz="2400" dirty="0"/>
              <a:t>И овальный, удлиненный.</a:t>
            </a:r>
          </a:p>
          <a:p>
            <a:r>
              <a:rPr lang="ru-RU" sz="2400" dirty="0"/>
              <a:t>Помидора верный брат,</a:t>
            </a:r>
          </a:p>
          <a:p>
            <a:r>
              <a:rPr lang="ru-RU" sz="2400" dirty="0"/>
              <a:t>Тоже просится в салат.</a:t>
            </a:r>
          </a:p>
          <a:p>
            <a:r>
              <a:rPr lang="ru-RU" sz="2400" dirty="0"/>
              <a:t>Догадался? Молодец!</a:t>
            </a:r>
          </a:p>
          <a:p>
            <a:r>
              <a:rPr lang="ru-RU" sz="2400" dirty="0"/>
              <a:t>Ну, конечно </a:t>
            </a:r>
            <a:r>
              <a:rPr lang="ru-RU" sz="2400" dirty="0" smtClean="0"/>
              <a:t>...</a:t>
            </a:r>
            <a:endParaRPr lang="ru-RU" sz="2400" dirty="0"/>
          </a:p>
        </p:txBody>
      </p:sp>
      <p:pic>
        <p:nvPicPr>
          <p:cNvPr id="2051" name="Picture 3" descr="C:\Users\Анюта\Pictures\фрукты овощи\cf6846fdff8e40066bf797cf60e83d1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966" y="2780928"/>
            <a:ext cx="5240978" cy="3384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196752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Как на нашей грядке</a:t>
            </a:r>
          </a:p>
          <a:p>
            <a:r>
              <a:rPr lang="ru-RU" sz="2000" dirty="0"/>
              <a:t>Выросли загадки</a:t>
            </a:r>
          </a:p>
          <a:p>
            <a:r>
              <a:rPr lang="ru-RU" sz="2000" dirty="0"/>
              <a:t>Сочные да крупные,</a:t>
            </a:r>
          </a:p>
          <a:p>
            <a:r>
              <a:rPr lang="ru-RU" sz="2000" dirty="0"/>
              <a:t>Вот такие круглые.</a:t>
            </a:r>
          </a:p>
          <a:p>
            <a:r>
              <a:rPr lang="ru-RU" sz="2000" dirty="0"/>
              <a:t>Летом зеленеют,</a:t>
            </a:r>
          </a:p>
          <a:p>
            <a:r>
              <a:rPr lang="ru-RU" sz="2000" dirty="0"/>
              <a:t>К осени краснеют. </a:t>
            </a:r>
          </a:p>
          <a:p>
            <a:r>
              <a:rPr lang="ru-RU" sz="2000" dirty="0"/>
              <a:t>Красный, детки, но не мак.</a:t>
            </a:r>
          </a:p>
          <a:p>
            <a:r>
              <a:rPr lang="ru-RU" sz="2000" dirty="0"/>
              <a:t>В огороде</a:t>
            </a:r>
            <a:r>
              <a:rPr lang="en-US" sz="2000" dirty="0"/>
              <a:t> — </a:t>
            </a:r>
            <a:r>
              <a:rPr lang="ru-RU" sz="2000" dirty="0"/>
              <a:t>не бурак.</a:t>
            </a:r>
          </a:p>
          <a:p>
            <a:r>
              <a:rPr lang="ru-RU" sz="2000" dirty="0"/>
              <a:t>Сочный лакомый синьор.</a:t>
            </a:r>
          </a:p>
          <a:p>
            <a:r>
              <a:rPr lang="ru-RU" sz="2000" dirty="0"/>
              <a:t>Угадали? </a:t>
            </a:r>
          </a:p>
        </p:txBody>
      </p:sp>
      <p:pic>
        <p:nvPicPr>
          <p:cNvPr id="3074" name="Picture 2" descr="C:\Users\Анюта\Pictures\фрукты овощи\37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540" y="2627914"/>
            <a:ext cx="5003210" cy="387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26876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Хотя и сахарной зовусь,</a:t>
            </a:r>
          </a:p>
          <a:p>
            <a:r>
              <a:rPr lang="ru-RU" sz="2400" dirty="0"/>
              <a:t>Но от дождей я не размокла.</a:t>
            </a:r>
          </a:p>
          <a:p>
            <a:r>
              <a:rPr lang="ru-RU" sz="2400" dirty="0"/>
              <a:t>Крупна, кругла, сладка на вкус.</a:t>
            </a:r>
          </a:p>
          <a:p>
            <a:r>
              <a:rPr lang="ru-RU" sz="2400" dirty="0"/>
              <a:t>Узнали вы? Я ... </a:t>
            </a:r>
          </a:p>
        </p:txBody>
      </p:sp>
      <p:pic>
        <p:nvPicPr>
          <p:cNvPr id="4098" name="Picture 2" descr="C:\Users\Анюта\Pictures\фрукты овощи\106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936" y="1787438"/>
            <a:ext cx="4341515" cy="453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26876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Вырастаю всем на диво,</a:t>
            </a:r>
          </a:p>
          <a:p>
            <a:r>
              <a:rPr lang="ru-RU" sz="2000" dirty="0"/>
              <a:t>Высока, стройна, красива.</a:t>
            </a:r>
          </a:p>
          <a:p>
            <a:r>
              <a:rPr lang="ru-RU" sz="2000" dirty="0"/>
              <a:t>Прячу в светлые перчатки,</a:t>
            </a:r>
          </a:p>
          <a:p>
            <a:r>
              <a:rPr lang="ru-RU" sz="2000" dirty="0"/>
              <a:t>Золотистые початки.</a:t>
            </a:r>
          </a:p>
          <a:p>
            <a:r>
              <a:rPr lang="ru-RU" sz="2000" dirty="0"/>
              <a:t>Пусть не слаще я арбуза,</a:t>
            </a:r>
          </a:p>
          <a:p>
            <a:r>
              <a:rPr lang="ru-RU" sz="2000" dirty="0"/>
              <a:t>Но сытней. Я ... (</a:t>
            </a:r>
            <a:r>
              <a:rPr lang="ru-RU" sz="2000" b="1" dirty="0"/>
              <a:t>кукуруза</a:t>
            </a:r>
            <a:r>
              <a:rPr lang="ru-RU" sz="2000" dirty="0"/>
              <a:t>)</a:t>
            </a:r>
          </a:p>
        </p:txBody>
      </p:sp>
      <p:pic>
        <p:nvPicPr>
          <p:cNvPr id="5122" name="Picture 2" descr="C:\Users\Анюта\Pictures\фрукты овощи\slika6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238256"/>
            <a:ext cx="5522140" cy="4321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1124744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Хоть чернил он не видал,</a:t>
            </a:r>
          </a:p>
          <a:p>
            <a:r>
              <a:rPr lang="ru-RU" sz="2400" dirty="0"/>
              <a:t>Фиолетовым вдруг стал,</a:t>
            </a:r>
          </a:p>
          <a:p>
            <a:r>
              <a:rPr lang="ru-RU" sz="2400" dirty="0"/>
              <a:t>И лоснится от похвал</a:t>
            </a:r>
          </a:p>
          <a:p>
            <a:r>
              <a:rPr lang="ru-RU" sz="2400" dirty="0"/>
              <a:t>Очень важный… (</a:t>
            </a:r>
            <a:r>
              <a:rPr lang="ru-RU" sz="2400" b="1" dirty="0"/>
              <a:t>баклажан</a:t>
            </a:r>
            <a:r>
              <a:rPr lang="ru-RU" sz="2400" dirty="0"/>
              <a:t>)</a:t>
            </a:r>
          </a:p>
        </p:txBody>
      </p:sp>
      <p:pic>
        <p:nvPicPr>
          <p:cNvPr id="6146" name="Picture 2" descr="C:\Users\Анюта\Pictures\фрукты овощи\2686549234f433bd2028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57835"/>
            <a:ext cx="4759780" cy="479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126876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Он</a:t>
            </a:r>
            <a:r>
              <a:rPr lang="en-US" sz="2000" dirty="0"/>
              <a:t> </a:t>
            </a:r>
            <a:r>
              <a:rPr lang="ru-RU" sz="2000" dirty="0"/>
              <a:t>бывает</a:t>
            </a:r>
            <a:r>
              <a:rPr lang="en-US" sz="2000" dirty="0"/>
              <a:t>, </a:t>
            </a:r>
            <a:r>
              <a:rPr lang="ru-RU" sz="2000" dirty="0"/>
              <a:t>дети</a:t>
            </a:r>
            <a:r>
              <a:rPr lang="en-US" sz="2000" dirty="0"/>
              <a:t>, </a:t>
            </a:r>
            <a:r>
              <a:rPr lang="ru-RU" sz="2000" dirty="0"/>
              <a:t>разный</a:t>
            </a:r>
            <a:r>
              <a:rPr lang="en-US" sz="2000" dirty="0"/>
              <a:t> </a:t>
            </a:r>
            <a:r>
              <a:rPr lang="ru-RU" sz="2000" dirty="0"/>
              <a:t>–</a:t>
            </a:r>
            <a:br>
              <a:rPr lang="ru-RU" sz="2000" dirty="0"/>
            </a:br>
            <a:r>
              <a:rPr lang="ru-RU" sz="2000" dirty="0"/>
              <a:t>Желтый</a:t>
            </a:r>
            <a:r>
              <a:rPr lang="en-US" sz="2000" dirty="0"/>
              <a:t>, </a:t>
            </a:r>
            <a:r>
              <a:rPr lang="ru-RU" sz="2000" dirty="0"/>
              <a:t>травяной</a:t>
            </a:r>
            <a:r>
              <a:rPr lang="en-US" sz="2000" dirty="0"/>
              <a:t> </a:t>
            </a:r>
            <a:r>
              <a:rPr lang="ru-RU" sz="2000" dirty="0"/>
              <a:t>и</a:t>
            </a:r>
            <a:r>
              <a:rPr lang="en-US" sz="2000" dirty="0"/>
              <a:t> </a:t>
            </a:r>
            <a:r>
              <a:rPr lang="ru-RU" sz="2000" dirty="0"/>
              <a:t>красный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ru-RU" sz="2000" dirty="0"/>
              <a:t>То</a:t>
            </a:r>
            <a:r>
              <a:rPr lang="en-US" sz="2000" dirty="0"/>
              <a:t> </a:t>
            </a:r>
            <a:r>
              <a:rPr lang="ru-RU" sz="2000" dirty="0"/>
              <a:t>он</a:t>
            </a:r>
            <a:r>
              <a:rPr lang="en-US" sz="2000" dirty="0"/>
              <a:t> </a:t>
            </a:r>
            <a:r>
              <a:rPr lang="ru-RU" sz="2000" dirty="0"/>
              <a:t>жгучий</a:t>
            </a:r>
            <a:r>
              <a:rPr lang="en-US" sz="2000" dirty="0"/>
              <a:t>, </a:t>
            </a:r>
            <a:r>
              <a:rPr lang="ru-RU" sz="2000" dirty="0"/>
              <a:t>то</a:t>
            </a:r>
            <a:r>
              <a:rPr lang="en-US" sz="2000" dirty="0"/>
              <a:t> </a:t>
            </a:r>
            <a:r>
              <a:rPr lang="ru-RU" sz="2000" dirty="0"/>
              <a:t>он</a:t>
            </a:r>
            <a:r>
              <a:rPr lang="en-US" sz="2000" dirty="0"/>
              <a:t> </a:t>
            </a:r>
            <a:r>
              <a:rPr lang="ru-RU" sz="2000" dirty="0"/>
              <a:t>сладкий</a:t>
            </a:r>
            <a:r>
              <a:rPr lang="en-US" sz="2000" dirty="0"/>
              <a:t>,</a:t>
            </a:r>
            <a:br>
              <a:rPr lang="en-US" sz="2000" dirty="0"/>
            </a:br>
            <a:r>
              <a:rPr lang="ru-RU" sz="2000" dirty="0"/>
              <a:t>Надо</a:t>
            </a:r>
            <a:r>
              <a:rPr lang="en-US" sz="2000" dirty="0"/>
              <a:t> </a:t>
            </a:r>
            <a:r>
              <a:rPr lang="ru-RU" sz="2000" dirty="0"/>
              <a:t>знать</a:t>
            </a:r>
            <a:r>
              <a:rPr lang="en-US" sz="2000" dirty="0"/>
              <a:t> </a:t>
            </a:r>
            <a:r>
              <a:rPr lang="ru-RU" sz="2000" dirty="0"/>
              <a:t>его</a:t>
            </a:r>
            <a:r>
              <a:rPr lang="en-US" sz="2000" dirty="0"/>
              <a:t> </a:t>
            </a:r>
            <a:r>
              <a:rPr lang="ru-RU" sz="2000" dirty="0"/>
              <a:t>повадки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ru-RU" sz="2000" dirty="0"/>
              <a:t>А</a:t>
            </a:r>
            <a:r>
              <a:rPr lang="en-US" sz="2000" dirty="0"/>
              <a:t> </a:t>
            </a:r>
            <a:r>
              <a:rPr lang="ru-RU" sz="2000" dirty="0"/>
              <a:t>на</a:t>
            </a:r>
            <a:r>
              <a:rPr lang="en-US" sz="2000" dirty="0"/>
              <a:t> </a:t>
            </a:r>
            <a:r>
              <a:rPr lang="ru-RU" sz="2000" dirty="0"/>
              <a:t>кухне</a:t>
            </a:r>
            <a:r>
              <a:rPr lang="en-US" sz="2000" dirty="0"/>
              <a:t> </a:t>
            </a:r>
            <a:r>
              <a:rPr lang="ru-RU" sz="2000" dirty="0"/>
              <a:t>– глава</a:t>
            </a:r>
            <a:r>
              <a:rPr lang="en-US" sz="2000" dirty="0"/>
              <a:t> </a:t>
            </a:r>
            <a:r>
              <a:rPr lang="ru-RU" sz="2000" dirty="0"/>
              <a:t>специй</a:t>
            </a:r>
            <a:r>
              <a:rPr lang="en-US" sz="2000" dirty="0"/>
              <a:t>!</a:t>
            </a:r>
            <a:br>
              <a:rPr lang="en-US" sz="2000" dirty="0"/>
            </a:br>
            <a:r>
              <a:rPr lang="ru-RU" sz="2000" dirty="0"/>
              <a:t>Угадали</a:t>
            </a:r>
            <a:r>
              <a:rPr lang="en-US" sz="2000" dirty="0"/>
              <a:t>? </a:t>
            </a:r>
            <a:r>
              <a:rPr lang="ru-RU" sz="2000" dirty="0"/>
              <a:t>Это…</a:t>
            </a:r>
            <a:r>
              <a:rPr lang="en-US" sz="2000" dirty="0"/>
              <a:t>	</a:t>
            </a:r>
          </a:p>
        </p:txBody>
      </p:sp>
      <p:pic>
        <p:nvPicPr>
          <p:cNvPr id="7170" name="Picture 2" descr="C:\Users\Анюта\Pictures\фрукты овощи\bf218686130bf8def8169625f2e08c5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512013"/>
            <a:ext cx="57150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134076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Он</a:t>
            </a:r>
            <a:r>
              <a:rPr lang="en-US" sz="2400" dirty="0"/>
              <a:t> </a:t>
            </a:r>
            <a:r>
              <a:rPr lang="ru-RU" sz="2400" dirty="0"/>
              <a:t>от</a:t>
            </a:r>
            <a:r>
              <a:rPr lang="en-US" sz="2400" dirty="0"/>
              <a:t> </a:t>
            </a:r>
            <a:r>
              <a:rPr lang="ru-RU" sz="2400" dirty="0"/>
              <a:t>мыши</a:t>
            </a:r>
            <a:r>
              <a:rPr lang="en-US" sz="2400" dirty="0"/>
              <a:t> </a:t>
            </a:r>
            <a:r>
              <a:rPr lang="ru-RU" sz="2400" dirty="0"/>
              <a:t>полевой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ru-RU" sz="2400" dirty="0"/>
              <a:t>Скрылся</a:t>
            </a:r>
            <a:r>
              <a:rPr lang="en-US" sz="2400" dirty="0"/>
              <a:t> </a:t>
            </a:r>
            <a:r>
              <a:rPr lang="ru-RU" sz="2400" dirty="0"/>
              <a:t>в</a:t>
            </a:r>
            <a:r>
              <a:rPr lang="en-US" sz="2400" dirty="0"/>
              <a:t> </a:t>
            </a:r>
            <a:r>
              <a:rPr lang="ru-RU" sz="2400" dirty="0"/>
              <a:t>землю</a:t>
            </a:r>
            <a:r>
              <a:rPr lang="en-US" sz="2400" dirty="0"/>
              <a:t> </a:t>
            </a:r>
            <a:r>
              <a:rPr lang="ru-RU" sz="2400" dirty="0"/>
              <a:t>с</a:t>
            </a:r>
            <a:r>
              <a:rPr lang="en-US" sz="2400" dirty="0"/>
              <a:t> </a:t>
            </a:r>
            <a:r>
              <a:rPr lang="ru-RU" sz="2400" dirty="0"/>
              <a:t>головой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ru-RU" sz="2400" dirty="0"/>
              <a:t>Сверху</a:t>
            </a:r>
            <a:r>
              <a:rPr lang="en-US" sz="2400" dirty="0"/>
              <a:t> </a:t>
            </a:r>
            <a:r>
              <a:rPr lang="ru-RU" sz="2400" dirty="0"/>
              <a:t>лишь</a:t>
            </a:r>
            <a:r>
              <a:rPr lang="en-US" sz="2400" dirty="0"/>
              <a:t> </a:t>
            </a:r>
            <a:r>
              <a:rPr lang="ru-RU" sz="2400" dirty="0"/>
              <a:t>тугие</a:t>
            </a:r>
            <a:r>
              <a:rPr lang="en-US" sz="2400" dirty="0"/>
              <a:t> </a:t>
            </a:r>
            <a:r>
              <a:rPr lang="ru-RU" sz="2400" dirty="0"/>
              <a:t>стрелы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ru-RU" sz="2400" dirty="0"/>
              <a:t>К</a:t>
            </a:r>
            <a:r>
              <a:rPr lang="en-US" sz="2400" dirty="0"/>
              <a:t> </a:t>
            </a:r>
            <a:r>
              <a:rPr lang="ru-RU" sz="2400" dirty="0"/>
              <a:t>солнцу</a:t>
            </a:r>
            <a:r>
              <a:rPr lang="en-US" sz="2400" dirty="0"/>
              <a:t> </a:t>
            </a:r>
            <a:r>
              <a:rPr lang="ru-RU" sz="2400" dirty="0"/>
              <a:t>тянутся</a:t>
            </a:r>
            <a:r>
              <a:rPr lang="en-US" sz="2400" dirty="0"/>
              <a:t> </a:t>
            </a:r>
            <a:r>
              <a:rPr lang="ru-RU" sz="2400" dirty="0"/>
              <a:t>умело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ru-RU" sz="2400" dirty="0"/>
              <a:t>Лечит</a:t>
            </a:r>
            <a:r>
              <a:rPr lang="en-US" sz="2400" dirty="0"/>
              <a:t> </a:t>
            </a:r>
            <a:r>
              <a:rPr lang="ru-RU" sz="2400" dirty="0"/>
              <a:t>от</a:t>
            </a:r>
            <a:r>
              <a:rPr lang="en-US" sz="2400" dirty="0"/>
              <a:t> </a:t>
            </a:r>
            <a:r>
              <a:rPr lang="ru-RU" sz="2400" dirty="0"/>
              <a:t>семи</a:t>
            </a:r>
            <a:r>
              <a:rPr lang="en-US" sz="2400" dirty="0"/>
              <a:t> </a:t>
            </a:r>
            <a:r>
              <a:rPr lang="ru-RU" sz="2400" dirty="0"/>
              <a:t>недуг</a:t>
            </a:r>
            <a:r>
              <a:rPr lang="en-US" sz="2400" dirty="0"/>
              <a:t>,</a:t>
            </a:r>
            <a:br>
              <a:rPr lang="en-US" sz="2400" dirty="0"/>
            </a:br>
            <a:r>
              <a:rPr lang="ru-RU" sz="2400" dirty="0"/>
              <a:t>Всем</a:t>
            </a:r>
            <a:r>
              <a:rPr lang="en-US" sz="2400" dirty="0"/>
              <a:t> </a:t>
            </a:r>
            <a:r>
              <a:rPr lang="ru-RU" sz="2400" dirty="0"/>
              <a:t>полезный</a:t>
            </a:r>
            <a:r>
              <a:rPr lang="en-US" sz="2400" dirty="0"/>
              <a:t> </a:t>
            </a:r>
            <a:r>
              <a:rPr lang="ru-RU" sz="2400" dirty="0"/>
              <a:t>спелый…</a:t>
            </a:r>
            <a:r>
              <a:rPr lang="en-US" sz="2400" dirty="0"/>
              <a:t>	</a:t>
            </a:r>
          </a:p>
        </p:txBody>
      </p:sp>
      <p:pic>
        <p:nvPicPr>
          <p:cNvPr id="8194" name="Picture 2" descr="C:\Users\Анюта\Pictures\фрукты овощи\4lu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018" y="2060848"/>
            <a:ext cx="4485950" cy="419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юта\Pictures\фрукты овощи\19510-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9512" y="134076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Запеканки</a:t>
            </a:r>
            <a:r>
              <a:rPr lang="en-US" sz="2000" dirty="0"/>
              <a:t>, </a:t>
            </a:r>
            <a:r>
              <a:rPr lang="ru-RU" sz="2000" dirty="0" err="1"/>
              <a:t>драники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ru-RU" sz="2000" dirty="0"/>
              <a:t>Оладьи</a:t>
            </a:r>
            <a:r>
              <a:rPr lang="en-US" sz="2000" dirty="0"/>
              <a:t> </a:t>
            </a:r>
            <a:r>
              <a:rPr lang="ru-RU" sz="2000" dirty="0"/>
              <a:t>и</a:t>
            </a:r>
            <a:r>
              <a:rPr lang="en-US" sz="2000" dirty="0"/>
              <a:t> </a:t>
            </a:r>
            <a:r>
              <a:rPr lang="ru-RU" sz="2000" dirty="0"/>
              <a:t>пюре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ru-RU" sz="2000" dirty="0"/>
              <a:t>Зразы</a:t>
            </a:r>
            <a:r>
              <a:rPr lang="en-US" sz="2000" dirty="0"/>
              <a:t> </a:t>
            </a:r>
            <a:r>
              <a:rPr lang="ru-RU" sz="2000" dirty="0"/>
              <a:t>и</a:t>
            </a:r>
            <a:r>
              <a:rPr lang="en-US" sz="2000" dirty="0"/>
              <a:t> </a:t>
            </a:r>
            <a:r>
              <a:rPr lang="ru-RU" sz="2000" dirty="0"/>
              <a:t>вареники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ru-RU" sz="2000" dirty="0"/>
              <a:t>Печёнки</a:t>
            </a:r>
            <a:r>
              <a:rPr lang="en-US" sz="2000" dirty="0"/>
              <a:t> </a:t>
            </a:r>
            <a:r>
              <a:rPr lang="ru-RU" sz="2000" dirty="0"/>
              <a:t>в</a:t>
            </a:r>
            <a:r>
              <a:rPr lang="en-US" sz="2000" dirty="0"/>
              <a:t> </a:t>
            </a:r>
            <a:r>
              <a:rPr lang="ru-RU" sz="2000" dirty="0"/>
              <a:t>кожуре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ru-RU" sz="2000" dirty="0"/>
              <a:t>И</a:t>
            </a:r>
            <a:r>
              <a:rPr lang="en-US" sz="2000" dirty="0"/>
              <a:t> </a:t>
            </a:r>
            <a:r>
              <a:rPr lang="ru-RU" sz="2000" dirty="0"/>
              <a:t>отличную</a:t>
            </a:r>
            <a:r>
              <a:rPr lang="en-US" sz="2000" dirty="0"/>
              <a:t> </a:t>
            </a:r>
            <a:r>
              <a:rPr lang="ru-RU" sz="2000" dirty="0"/>
              <a:t>окрошку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ru-RU" sz="2000" dirty="0"/>
              <a:t>Можно</a:t>
            </a:r>
            <a:r>
              <a:rPr lang="en-US" sz="2000" dirty="0"/>
              <a:t> </a:t>
            </a:r>
            <a:r>
              <a:rPr lang="ru-RU" sz="2000" dirty="0"/>
              <a:t>сделать</a:t>
            </a:r>
            <a:r>
              <a:rPr lang="en-US" sz="2000" dirty="0"/>
              <a:t> </a:t>
            </a:r>
            <a:r>
              <a:rPr lang="ru-RU" sz="2000" dirty="0"/>
              <a:t>из</a:t>
            </a:r>
            <a:r>
              <a:rPr lang="en-US" sz="2000" dirty="0"/>
              <a:t>... </a:t>
            </a:r>
            <a:endParaRPr lang="ru-RU" sz="2000" dirty="0"/>
          </a:p>
        </p:txBody>
      </p:sp>
      <p:pic>
        <p:nvPicPr>
          <p:cNvPr id="9218" name="Picture 2" descr="C:\Users\Анюта\Pictures\фрукты овощи\-kartow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2818222"/>
            <a:ext cx="5559914" cy="369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222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178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Анюта</dc:creator>
  <cp:lastModifiedBy>Анюта</cp:lastModifiedBy>
  <cp:revision>4</cp:revision>
  <dcterms:created xsi:type="dcterms:W3CDTF">2014-12-10T18:41:38Z</dcterms:created>
  <dcterms:modified xsi:type="dcterms:W3CDTF">2014-12-10T19:20:25Z</dcterms:modified>
</cp:coreProperties>
</file>