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4" r:id="rId5"/>
    <p:sldId id="265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38711-DFF5-48F7-A072-0606E3A2A615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15E71-A1C6-4068-9170-3FB6A38ADB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493E3-E869-4C14-A07E-830B0824B578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E816E-EF4E-49BF-90AD-3D063C7D2F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60C0A-9D84-4870-9789-1FA413565BF3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843D9-CEDB-4A64-A0E8-CD7A1B00BC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00F12-5295-4C43-8D28-4AC9B76BAD8A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5180B-E63C-4995-B602-2BC71FE80D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BCE0C-008A-4821-BDBA-8D58DEC40763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26444-877B-4BBF-825B-796F214CE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1435D-EFC3-492C-B260-BB164EAC0144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3A2B5-4A05-4513-B705-4652CD7AC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4B4C6-2B3D-4F09-9832-6DAABF169E12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43392-AC61-4F21-B9E4-24EF34CB1F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12D95-A1C9-410C-874A-76405215E73A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3ED68-9A48-4EA6-8B10-2F48B03218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297F4-F7C2-4482-8198-3FD8EBA55987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6F011-F9BF-4D69-A789-3E116F58BB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D29D5-A495-4546-9FFB-839F50A293DA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F6C78-30B8-45F7-A8E3-E10F68B8F5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DBACD-0B71-4F5A-ABF0-955B87FA51B0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09833-B484-400B-A6B2-5435CF2CAE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F8CAEC-2FF5-4AA1-8F81-CC1DD3BA338B}" type="datetimeFigureOut">
              <a:rPr lang="ru-RU"/>
              <a:pPr>
                <a:defRPr/>
              </a:pPr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6F83B8-9A50-407B-A7CC-4AD1952D6F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 Львиный,</a:t>
            </a:r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628775"/>
            <a:ext cx="8208962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130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Поцелуев мост…</a:t>
            </a:r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341438"/>
            <a:ext cx="810101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0881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 Синий…</a:t>
            </a:r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581150"/>
            <a:ext cx="8280400" cy="461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078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Солнце дарит нам тепло, ветер дует нам в лицо…</a:t>
            </a:r>
            <a:endParaRPr lang="ru-RU" dirty="0"/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525588"/>
            <a:ext cx="754221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6014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На кораблике плывем и о городе поем!!!</a:t>
            </a:r>
            <a:endParaRPr lang="ru-RU" dirty="0"/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412875"/>
            <a:ext cx="727392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6169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28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И Львиный,</vt:lpstr>
      <vt:lpstr>Поцелуев мост…</vt:lpstr>
      <vt:lpstr>И Синий…</vt:lpstr>
      <vt:lpstr>Солнце дарит нам тепло, ветер дует нам в лицо…</vt:lpstr>
      <vt:lpstr>На кораблике плывем и о городе поем!!!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кораблике речном…</dc:title>
  <dc:creator>Андрей</dc:creator>
  <cp:lastModifiedBy>Андрей</cp:lastModifiedBy>
  <cp:revision>13</cp:revision>
  <dcterms:created xsi:type="dcterms:W3CDTF">2014-05-15T21:50:44Z</dcterms:created>
  <dcterms:modified xsi:type="dcterms:W3CDTF">2015-02-15T16:22:19Z</dcterms:modified>
</cp:coreProperties>
</file>