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F2241-F420-4C08-8FC9-749ABA6E483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D77FC-B1CF-47FC-BC88-A9821332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53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77FC-B1CF-47FC-BC88-A9821332B4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41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CA02A8-CEA2-4657-ADC0-8DFE482F8F36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928AE22-5C3D-4496-8658-259B98DBF6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Ф. </a:t>
            </a:r>
            <a:r>
              <a:rPr lang="ru-RU" dirty="0" err="1" smtClean="0"/>
              <a:t>Рыбицкий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Кот и мышь</a:t>
            </a:r>
            <a:endParaRPr lang="ru-RU" b="1" i="1" dirty="0"/>
          </a:p>
        </p:txBody>
      </p:sp>
      <p:pic>
        <p:nvPicPr>
          <p:cNvPr id="1027" name="Picture 3" descr="C:\Documents and Settings\орлована\Рабочий стол\кот и мышь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497" y="2852936"/>
            <a:ext cx="2986892" cy="329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59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Загадки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44824"/>
            <a:ext cx="34563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Мордочка усатая,</a:t>
            </a:r>
            <a:endParaRPr lang="ru-RU" sz="3200" dirty="0"/>
          </a:p>
          <a:p>
            <a:r>
              <a:rPr lang="ru-RU" sz="3200" b="1" dirty="0"/>
              <a:t>Шубка полосатая,</a:t>
            </a:r>
            <a:endParaRPr lang="ru-RU" sz="3200" dirty="0"/>
          </a:p>
          <a:p>
            <a:r>
              <a:rPr lang="ru-RU" sz="3200" b="1" dirty="0"/>
              <a:t>Часто умывается,</a:t>
            </a:r>
            <a:endParaRPr lang="ru-RU" sz="3200" dirty="0"/>
          </a:p>
          <a:p>
            <a:r>
              <a:rPr lang="ru-RU" sz="3200" b="1" dirty="0"/>
              <a:t>А с водой не знается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08404" y="184482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/>
              <a:t>Кто за </a:t>
            </a:r>
            <a:r>
              <a:rPr lang="ru-RU" sz="3200" b="1" dirty="0" err="1"/>
              <a:t>стенкою</a:t>
            </a:r>
            <a:r>
              <a:rPr lang="ru-RU" sz="3200" b="1" dirty="0"/>
              <a:t> шуршит, </a:t>
            </a:r>
            <a:endParaRPr lang="ru-RU" sz="3200" dirty="0"/>
          </a:p>
          <a:p>
            <a:r>
              <a:rPr lang="ru-RU" sz="3200" b="1" dirty="0"/>
              <a:t>Тонким голосом пищит, </a:t>
            </a:r>
            <a:endParaRPr lang="ru-RU" sz="3200" dirty="0"/>
          </a:p>
          <a:p>
            <a:r>
              <a:rPr lang="ru-RU" sz="3200" b="1" dirty="0"/>
              <a:t>Сыр от них не утаишь. </a:t>
            </a:r>
            <a:endParaRPr lang="ru-RU" sz="3200" dirty="0"/>
          </a:p>
          <a:p>
            <a:r>
              <a:rPr lang="ru-RU" sz="3200" b="1" dirty="0"/>
              <a:t>Всем ворам - воришка ..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031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орлована\Рабочий стол\кот и мышь\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2071889"/>
            <a:ext cx="4176464" cy="40859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Том и Джерри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0350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орлована\Рабочий стол\кот и мышь\6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3359150" cy="2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34084"/>
            <a:ext cx="3524202" cy="263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480518"/>
            <a:ext cx="2262695" cy="302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452879" y="653006"/>
            <a:ext cx="3728830" cy="288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87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орлована\Рабочий стол\кот и мышь\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4944" y="3686175"/>
            <a:ext cx="11620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Кот Леопольд и мыши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48466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орлована\Рабочий стол\кот и мышь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9339"/>
            <a:ext cx="2664296" cy="335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орлована\Рабочий стол\кот и мышь\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404664"/>
            <a:ext cx="4984948" cy="373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Смотреть мультфильмы кот леопольд онлайн - анимаш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016"/>
            <a:ext cx="2849564" cy="287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азл MAXI, 24 элемента. Кот Леопольд Размер готовой картинки 500x345 (мм)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750" y="4293962"/>
            <a:ext cx="2994447" cy="215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13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Игра кошки-мышки</a:t>
            </a:r>
            <a:endParaRPr lang="ru-R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6120680" cy="457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659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</TotalTime>
  <Words>48</Words>
  <Application>Microsoft Office PowerPoint</Application>
  <PresentationFormat>Экран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Ф. Рыбицкий Кот и мышь</vt:lpstr>
      <vt:lpstr>Загадки</vt:lpstr>
      <vt:lpstr>Том и Джерри</vt:lpstr>
      <vt:lpstr>Презентация PowerPoint</vt:lpstr>
      <vt:lpstr>Кот Леопольд и мыши</vt:lpstr>
      <vt:lpstr>Презентация PowerPoint</vt:lpstr>
      <vt:lpstr>Игра кошки-мышки</vt:lpstr>
    </vt:vector>
  </TitlesOfParts>
  <Company>ИРКПО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 Рыбицкий Кот и мышь</dc:title>
  <dc:creator>Орлова Надежда Анатольевна</dc:creator>
  <cp:lastModifiedBy>Анжелла</cp:lastModifiedBy>
  <cp:revision>26</cp:revision>
  <dcterms:created xsi:type="dcterms:W3CDTF">2015-01-21T02:51:19Z</dcterms:created>
  <dcterms:modified xsi:type="dcterms:W3CDTF">2015-02-09T06:25:47Z</dcterms:modified>
</cp:coreProperties>
</file>