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542D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6" autoAdjust="0"/>
    <p:restoredTop sz="94600"/>
  </p:normalViewPr>
  <p:slideViewPr>
    <p:cSldViewPr>
      <p:cViewPr>
        <p:scale>
          <a:sx n="66" d="100"/>
          <a:sy n="66" d="100"/>
        </p:scale>
        <p:origin x="-19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BD0DE-EA64-49E5-B2A8-12BFF7E4ED34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FDCCC-48D8-494B-9EFE-6FFBE80E80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Титульный лист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FDCCC-48D8-494B-9EFE-6FFBE80E80A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76D438-CB18-45B8-B860-7A78F0995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3E577-A6A3-4789-A786-774B02BA4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A9D5-801D-4889-B778-9CBB2B267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973C5-59E4-4B77-9C1A-FE28D964A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48085-57C6-46E4-821B-D42F3045B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28DFD-E0BF-4832-B183-788BF2A4E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DD618-4E6B-4365-9614-C42C91AAD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A5CEE-AD7D-4DA8-8BA5-2F6441A3C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605E8-A50E-41A5-9B6B-88760F883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0F823-DD66-4525-A326-480046519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83FF7-0EE7-469A-946F-EA47B3716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C471F89-A78C-4DE8-9EBE-3AC138A46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cs typeface="Latha" pitchFamily="2"/>
              </a:rPr>
              <a:t>Загадки о домашних животных и их детенышах</a:t>
            </a:r>
            <a:endParaRPr lang="ru-RU" b="1" i="1" dirty="0" smtClean="0">
              <a:cs typeface="Latha" pitchFamily="2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11560" y="5805264"/>
            <a:ext cx="8064896" cy="576064"/>
          </a:xfrm>
        </p:spPr>
        <p:txBody>
          <a:bodyPr/>
          <a:lstStyle/>
          <a:p>
            <a:r>
              <a:rPr lang="ru-RU" sz="2400" dirty="0" smtClean="0"/>
              <a:t>Выполнила воспитатель </a:t>
            </a:r>
            <a:r>
              <a:rPr lang="ru-RU" sz="2400" dirty="0" err="1" smtClean="0"/>
              <a:t>Шаблакова</a:t>
            </a:r>
            <a:r>
              <a:rPr lang="ru-RU" sz="2400" dirty="0" smtClean="0"/>
              <a:t> В.В.</a:t>
            </a:r>
            <a:endParaRPr lang="ru-RU" sz="2400" dirty="0"/>
          </a:p>
        </p:txBody>
      </p:sp>
      <p:pic>
        <p:nvPicPr>
          <p:cNvPr id="5" name="Рисунок 3" descr="i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6192688" cy="391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b="1" u="sng" dirty="0" smtClean="0"/>
              <a:t>Отгадки:</a:t>
            </a:r>
          </a:p>
          <a:p>
            <a:pPr marL="514350" indent="-514350">
              <a:buClr>
                <a:srgbClr val="87542D"/>
              </a:buClr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hlinkClick r:id="rId2" action="ppaction://hlinksldjump"/>
              </a:rPr>
              <a:t>Собака и щенок;</a:t>
            </a:r>
            <a:endParaRPr lang="ru-RU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87542D"/>
              </a:buClr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hlinkClick r:id="rId3" action="ppaction://hlinksldjump"/>
              </a:rPr>
              <a:t>Кошка и котёнок;</a:t>
            </a:r>
            <a:endParaRPr lang="ru-RU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87542D"/>
              </a:buClr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hlinkClick r:id="rId4" action="ppaction://hlinksldjump"/>
              </a:rPr>
              <a:t>Корова и телёнок;</a:t>
            </a:r>
            <a:endParaRPr lang="ru-RU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87542D"/>
              </a:buClr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hlinkClick r:id="rId5" action="ppaction://hlinksldjump"/>
              </a:rPr>
              <a:t>Лошадь и жеребёнок;</a:t>
            </a:r>
            <a:endParaRPr lang="ru-RU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87542D"/>
              </a:buClr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hlinkClick r:id="rId6" action="ppaction://hlinksldjump"/>
              </a:rPr>
              <a:t>Свинья и поросёнок;</a:t>
            </a:r>
            <a:endParaRPr lang="ru-RU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87542D"/>
              </a:buClr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hlinkClick r:id="rId7" action="ppaction://hlinksldjump"/>
              </a:rPr>
              <a:t>Курица и цыплёнок;</a:t>
            </a:r>
            <a:endParaRPr lang="ru-RU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87542D"/>
              </a:buClr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hlinkClick r:id="rId8" action="ppaction://hlinksldjump"/>
              </a:rPr>
              <a:t>Петушок.</a:t>
            </a:r>
            <a:endParaRPr lang="ru-RU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4461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b="1" u="sng" dirty="0" smtClean="0"/>
              <a:t>Цель</a:t>
            </a:r>
            <a:r>
              <a:rPr lang="ru-RU" dirty="0" smtClean="0"/>
              <a:t>: знакомить с загадками, как с видом народного творчест</a:t>
            </a:r>
            <a:r>
              <a:rPr lang="ru-RU" dirty="0" smtClean="0"/>
              <a:t>ва.</a:t>
            </a:r>
          </a:p>
          <a:p>
            <a:pPr>
              <a:lnSpc>
                <a:spcPct val="150000"/>
              </a:lnSpc>
              <a:buNone/>
            </a:pPr>
            <a:r>
              <a:rPr lang="ru-RU" b="1" u="sng" dirty="0" smtClean="0"/>
              <a:t>Задачи</a:t>
            </a:r>
            <a:r>
              <a:rPr lang="ru-RU" dirty="0" smtClean="0"/>
              <a:t>:</a:t>
            </a:r>
          </a:p>
          <a:p>
            <a:pPr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ru-RU" dirty="0" smtClean="0"/>
              <a:t>Развивать речь, воображение;</a:t>
            </a:r>
          </a:p>
          <a:p>
            <a:pPr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ru-RU" dirty="0" smtClean="0"/>
              <a:t>Воспитывать любовь к животным;</a:t>
            </a:r>
          </a:p>
          <a:p>
            <a:pPr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ru-RU" dirty="0" smtClean="0"/>
              <a:t>Учить отгадывать загадки.</a:t>
            </a:r>
          </a:p>
          <a:p>
            <a:pPr>
              <a:lnSpc>
                <a:spcPct val="150000"/>
              </a:lnSpc>
              <a:buNone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оба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55871" y="1170781"/>
            <a:ext cx="4256304" cy="362637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1340768"/>
            <a:ext cx="3600400" cy="1152127"/>
          </a:xfrm>
        </p:spPr>
        <p:txBody>
          <a:bodyPr/>
          <a:lstStyle/>
          <a:p>
            <a:r>
              <a:rPr lang="ru-RU" sz="2600" dirty="0" smtClean="0"/>
              <a:t>Гладишь – ласкается,</a:t>
            </a:r>
          </a:p>
          <a:p>
            <a:r>
              <a:rPr lang="ru-RU" sz="2600" dirty="0" smtClean="0"/>
              <a:t>Дразнишь – Кусается.</a:t>
            </a:r>
          </a:p>
        </p:txBody>
      </p:sp>
      <p:sp>
        <p:nvSpPr>
          <p:cNvPr id="8" name="Текст 5"/>
          <p:cNvSpPr txBox="1">
            <a:spLocks/>
          </p:cNvSpPr>
          <p:nvPr/>
        </p:nvSpPr>
        <p:spPr bwMode="auto">
          <a:xfrm>
            <a:off x="1403648" y="2348880"/>
            <a:ext cx="18722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dirty="0" smtClean="0">
                <a:solidFill>
                  <a:srgbClr val="87542D"/>
                </a:solidFill>
              </a:rPr>
              <a:t>(Собака)</a:t>
            </a:r>
            <a:endParaRPr lang="ru-RU" sz="2800" b="1" dirty="0">
              <a:solidFill>
                <a:srgbClr val="87542D"/>
              </a:solidFill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 bwMode="auto">
          <a:xfrm>
            <a:off x="395536" y="3501008"/>
            <a:ext cx="36724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меня пропал носок,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buFontTx/>
              <a:buNone/>
              <a:tabLst/>
              <a:defRPr/>
            </a:pPr>
            <a:r>
              <a:rPr lang="ru-RU" sz="2600" kern="0" dirty="0" smtClean="0">
                <a:latin typeface="+mn-lt"/>
              </a:rPr>
              <a:t>Утащил его …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5"/>
          <p:cNvSpPr txBox="1">
            <a:spLocks/>
          </p:cNvSpPr>
          <p:nvPr/>
        </p:nvSpPr>
        <p:spPr bwMode="auto">
          <a:xfrm>
            <a:off x="1475656" y="4509120"/>
            <a:ext cx="18722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dirty="0" smtClean="0">
                <a:solidFill>
                  <a:srgbClr val="87542D"/>
                </a:solidFill>
              </a:rPr>
              <a:t>(Щенок)</a:t>
            </a:r>
            <a:endParaRPr lang="ru-RU" sz="2800" b="1" dirty="0">
              <a:solidFill>
                <a:srgbClr val="8754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ош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268760"/>
            <a:ext cx="4201858" cy="385730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99592" y="1484784"/>
            <a:ext cx="2808312" cy="1296144"/>
          </a:xfrm>
        </p:spPr>
        <p:txBody>
          <a:bodyPr/>
          <a:lstStyle/>
          <a:p>
            <a:r>
              <a:rPr lang="ru-RU" sz="2600" dirty="0" smtClean="0"/>
              <a:t>Мягкие лапки, </a:t>
            </a:r>
          </a:p>
          <a:p>
            <a:r>
              <a:rPr lang="ru-RU" sz="2600" dirty="0" smtClean="0"/>
              <a:t>А в лапках, </a:t>
            </a:r>
          </a:p>
          <a:p>
            <a:r>
              <a:rPr lang="ru-RU" sz="2600" dirty="0" err="1" smtClean="0"/>
              <a:t>цап-царапки</a:t>
            </a:r>
            <a:r>
              <a:rPr lang="ru-RU" sz="2600" dirty="0" smtClean="0"/>
              <a:t>.</a:t>
            </a:r>
          </a:p>
        </p:txBody>
      </p:sp>
      <p:sp>
        <p:nvSpPr>
          <p:cNvPr id="7" name="Текст 5"/>
          <p:cNvSpPr txBox="1">
            <a:spLocks/>
          </p:cNvSpPr>
          <p:nvPr/>
        </p:nvSpPr>
        <p:spPr bwMode="auto">
          <a:xfrm>
            <a:off x="1259632" y="2924944"/>
            <a:ext cx="18722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dirty="0" smtClean="0">
                <a:solidFill>
                  <a:srgbClr val="87542D"/>
                </a:solidFill>
              </a:rPr>
              <a:t>(Кошка)</a:t>
            </a:r>
            <a:endParaRPr lang="ru-RU" sz="2800" b="1" dirty="0">
              <a:solidFill>
                <a:srgbClr val="87542D"/>
              </a:solidFill>
            </a:endParaRPr>
          </a:p>
        </p:txBody>
      </p:sp>
      <p:sp>
        <p:nvSpPr>
          <p:cNvPr id="8" name="Текст 5"/>
          <p:cNvSpPr txBox="1">
            <a:spLocks/>
          </p:cNvSpPr>
          <p:nvPr/>
        </p:nvSpPr>
        <p:spPr bwMode="auto">
          <a:xfrm>
            <a:off x="467544" y="3501008"/>
            <a:ext cx="41764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за зверь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 мной играет: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buFontTx/>
              <a:buNone/>
              <a:tabLst/>
              <a:defRPr/>
            </a:pPr>
            <a:r>
              <a:rPr lang="ru-RU" sz="2400" kern="0" dirty="0" smtClean="0">
                <a:latin typeface="+mn-lt"/>
              </a:rPr>
              <a:t>Не мычит, не ржет, не лает,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buFontTx/>
              <a:buNone/>
              <a:tabLst/>
              <a:defRPr/>
            </a:pPr>
            <a:r>
              <a:rPr lang="ru-RU" sz="2400" kern="0" dirty="0" smtClean="0">
                <a:latin typeface="+mn-lt"/>
              </a:rPr>
              <a:t>Нападает на клубки,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Прячет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лапках коготки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 bwMode="auto">
          <a:xfrm>
            <a:off x="1115616" y="5733256"/>
            <a:ext cx="22322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dirty="0" smtClean="0">
                <a:solidFill>
                  <a:srgbClr val="87542D"/>
                </a:solidFill>
              </a:rPr>
              <a:t>(Котёнок)</a:t>
            </a:r>
            <a:endParaRPr lang="ru-RU" sz="2800" b="1" dirty="0">
              <a:solidFill>
                <a:srgbClr val="8754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ор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628800"/>
            <a:ext cx="4292207" cy="352819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3568" y="1628800"/>
            <a:ext cx="3816424" cy="2232248"/>
          </a:xfrm>
        </p:spPr>
        <p:txBody>
          <a:bodyPr/>
          <a:lstStyle/>
          <a:p>
            <a:r>
              <a:rPr lang="ru-RU" sz="2600" dirty="0" smtClean="0"/>
              <a:t>Детям молочко дает,</a:t>
            </a:r>
          </a:p>
          <a:p>
            <a:r>
              <a:rPr lang="ru-RU" sz="2600" dirty="0" smtClean="0"/>
              <a:t>Ноту «</a:t>
            </a:r>
            <a:r>
              <a:rPr lang="ru-RU" sz="2600" dirty="0" err="1" smtClean="0"/>
              <a:t>му</a:t>
            </a:r>
            <a:r>
              <a:rPr lang="ru-RU" sz="2600" dirty="0" smtClean="0"/>
              <a:t>» легко берет.</a:t>
            </a:r>
          </a:p>
        </p:txBody>
      </p:sp>
      <p:sp>
        <p:nvSpPr>
          <p:cNvPr id="7" name="Текст 5"/>
          <p:cNvSpPr txBox="1">
            <a:spLocks/>
          </p:cNvSpPr>
          <p:nvPr/>
        </p:nvSpPr>
        <p:spPr bwMode="auto">
          <a:xfrm>
            <a:off x="1475656" y="2636912"/>
            <a:ext cx="18722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dirty="0" smtClean="0">
                <a:solidFill>
                  <a:srgbClr val="87542D"/>
                </a:solidFill>
              </a:rPr>
              <a:t>(Корова)</a:t>
            </a:r>
            <a:endParaRPr lang="ru-RU" sz="2800" b="1" dirty="0">
              <a:solidFill>
                <a:srgbClr val="87542D"/>
              </a:solidFill>
            </a:endParaRPr>
          </a:p>
        </p:txBody>
      </p:sp>
      <p:sp>
        <p:nvSpPr>
          <p:cNvPr id="10" name="Текст 5"/>
          <p:cNvSpPr txBox="1">
            <a:spLocks/>
          </p:cNvSpPr>
          <p:nvPr/>
        </p:nvSpPr>
        <p:spPr bwMode="auto">
          <a:xfrm>
            <a:off x="683568" y="3356992"/>
            <a:ext cx="37444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коровою</a:t>
            </a:r>
            <a:r>
              <a:rPr kumimoji="0" lang="ru-RU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спросонок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buFontTx/>
              <a:buNone/>
              <a:tabLst/>
              <a:defRPr/>
            </a:pPr>
            <a:r>
              <a:rPr lang="ru-RU" sz="2600" kern="0" baseline="0" dirty="0" smtClean="0">
                <a:latin typeface="+mn-lt"/>
              </a:rPr>
              <a:t>Ходит</a:t>
            </a:r>
            <a:r>
              <a:rPr lang="ru-RU" sz="2600" kern="0" dirty="0" smtClean="0">
                <a:latin typeface="+mn-lt"/>
              </a:rPr>
              <a:t> целый день…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Текст 5"/>
          <p:cNvSpPr txBox="1">
            <a:spLocks/>
          </p:cNvSpPr>
          <p:nvPr/>
        </p:nvSpPr>
        <p:spPr bwMode="auto">
          <a:xfrm>
            <a:off x="1403648" y="4365104"/>
            <a:ext cx="20882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dirty="0" smtClean="0">
                <a:solidFill>
                  <a:srgbClr val="87542D"/>
                </a:solidFill>
              </a:rPr>
              <a:t>(Телёнок)</a:t>
            </a:r>
            <a:endParaRPr lang="ru-RU" sz="2800" b="1" dirty="0">
              <a:solidFill>
                <a:srgbClr val="8754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5"/>
          <p:cNvSpPr txBox="1">
            <a:spLocks/>
          </p:cNvSpPr>
          <p:nvPr/>
        </p:nvSpPr>
        <p:spPr>
          <a:xfrm>
            <a:off x="755576" y="1484784"/>
            <a:ext cx="3528392" cy="19442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tabLst/>
              <a:defRPr/>
            </a:pPr>
            <a:r>
              <a:rPr lang="ru-RU" sz="2600" kern="0" dirty="0" smtClean="0">
                <a:latin typeface="+mn-lt"/>
              </a:rPr>
              <a:t>Сено и овёс жует,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Потревожишь</a:t>
            </a:r>
            <a:r>
              <a:rPr kumimoji="0" lang="ru-RU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заржет.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5"/>
          <p:cNvSpPr txBox="1">
            <a:spLocks/>
          </p:cNvSpPr>
          <p:nvPr/>
        </p:nvSpPr>
        <p:spPr bwMode="auto">
          <a:xfrm>
            <a:off x="1259632" y="2924944"/>
            <a:ext cx="18722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dirty="0" smtClean="0">
                <a:solidFill>
                  <a:srgbClr val="87542D"/>
                </a:solidFill>
              </a:rPr>
              <a:t>(Лошадь)</a:t>
            </a:r>
            <a:endParaRPr lang="ru-RU" sz="2800" b="1" dirty="0">
              <a:solidFill>
                <a:srgbClr val="87542D"/>
              </a:solidFill>
            </a:endParaRPr>
          </a:p>
        </p:txBody>
      </p:sp>
      <p:pic>
        <p:nvPicPr>
          <p:cNvPr id="7" name="Рисунок 6" descr="лошад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0135" y="1628800"/>
            <a:ext cx="4428300" cy="3312368"/>
          </a:xfrm>
          <a:prstGeom prst="rect">
            <a:avLst/>
          </a:prstGeom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683568" y="3645024"/>
            <a:ext cx="3744416" cy="18722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Ему резвиться</a:t>
            </a:r>
            <a:r>
              <a:rPr kumimoji="0" lang="ru-RU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скакать –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tabLst/>
              <a:defRPr/>
            </a:pPr>
            <a:r>
              <a:rPr lang="ru-RU" sz="2600" kern="0" baseline="0" dirty="0" smtClean="0">
                <a:latin typeface="+mn-lt"/>
              </a:rPr>
              <a:t>Не слушает он  лошадь-мать.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 bwMode="auto">
          <a:xfrm>
            <a:off x="1115616" y="5549236"/>
            <a:ext cx="3024336" cy="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dirty="0" smtClean="0">
                <a:solidFill>
                  <a:srgbClr val="87542D"/>
                </a:solidFill>
              </a:rPr>
              <a:t>(Жеребёнок)</a:t>
            </a:r>
            <a:endParaRPr lang="ru-RU" sz="2800" b="1" dirty="0">
              <a:solidFill>
                <a:srgbClr val="8754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ин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2901" y="1628800"/>
            <a:ext cx="3857571" cy="2808312"/>
          </a:xfrm>
          <a:prstGeom prst="rect">
            <a:avLst/>
          </a:prstGeom>
        </p:spPr>
      </p:pic>
      <p:sp>
        <p:nvSpPr>
          <p:cNvPr id="3" name="Текст 5"/>
          <p:cNvSpPr txBox="1">
            <a:spLocks/>
          </p:cNvSpPr>
          <p:nvPr/>
        </p:nvSpPr>
        <p:spPr>
          <a:xfrm>
            <a:off x="395536" y="1484784"/>
            <a:ext cx="4752528" cy="43204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жидкой грязи извозилась</a:t>
            </a:r>
            <a:r>
              <a:rPr lang="ru-RU" sz="2400" kern="0" dirty="0" smtClean="0">
                <a:latin typeface="+mn-lt"/>
              </a:rPr>
              <a:t>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tabLst/>
              <a:defRPr/>
            </a:pP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визгом по двору пустилась.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tabLst/>
              <a:defRPr/>
            </a:pPr>
            <a:r>
              <a:rPr lang="ru-RU" sz="2400" kern="0" dirty="0" smtClean="0">
                <a:latin typeface="+mn-lt"/>
              </a:rPr>
              <a:t>Пятачком, с щетинкой спинки,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tabLst/>
              <a:defRPr/>
            </a:pP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кто такая?</a:t>
            </a:r>
          </a:p>
        </p:txBody>
      </p:sp>
      <p:sp>
        <p:nvSpPr>
          <p:cNvPr id="4" name="Текст 5"/>
          <p:cNvSpPr txBox="1">
            <a:spLocks/>
          </p:cNvSpPr>
          <p:nvPr/>
        </p:nvSpPr>
        <p:spPr bwMode="auto">
          <a:xfrm>
            <a:off x="1547664" y="3212976"/>
            <a:ext cx="18722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dirty="0" smtClean="0">
                <a:solidFill>
                  <a:srgbClr val="87542D"/>
                </a:solidFill>
              </a:rPr>
              <a:t>(Свинья)</a:t>
            </a:r>
            <a:endParaRPr lang="ru-RU" sz="2800" b="1" dirty="0">
              <a:solidFill>
                <a:srgbClr val="87542D"/>
              </a:solidFill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467544" y="3789040"/>
            <a:ext cx="5760640" cy="19442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Посмотрите,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посмотрите: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tabLst/>
              <a:defRPr/>
            </a:pPr>
            <a:r>
              <a:rPr lang="ru-RU" sz="2400" kern="0" baseline="0" dirty="0" smtClean="0">
                <a:latin typeface="+mn-lt"/>
              </a:rPr>
              <a:t>Это</a:t>
            </a:r>
            <a:r>
              <a:rPr lang="ru-RU" sz="2400" kern="0" dirty="0" smtClean="0">
                <a:latin typeface="+mn-lt"/>
              </a:rPr>
              <a:t> кто уснул в корыте?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Грязным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стал он, как чертенок,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tabLst/>
              <a:defRPr/>
            </a:pPr>
            <a:r>
              <a:rPr lang="ru-RU" sz="2400" kern="0" baseline="0" dirty="0" smtClean="0">
                <a:latin typeface="+mn-lt"/>
              </a:rPr>
              <a:t>Непоседа</a:t>
            </a:r>
            <a:r>
              <a:rPr lang="ru-RU" sz="2400" kern="0" dirty="0" smtClean="0">
                <a:latin typeface="+mn-lt"/>
              </a:rPr>
              <a:t> …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5"/>
          <p:cNvSpPr txBox="1">
            <a:spLocks/>
          </p:cNvSpPr>
          <p:nvPr/>
        </p:nvSpPr>
        <p:spPr bwMode="auto">
          <a:xfrm>
            <a:off x="1403648" y="5589240"/>
            <a:ext cx="26642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dirty="0" smtClean="0">
                <a:solidFill>
                  <a:srgbClr val="87542D"/>
                </a:solidFill>
              </a:rPr>
              <a:t>(Поросёнок)</a:t>
            </a:r>
            <a:endParaRPr lang="ru-RU" sz="2800" b="1" dirty="0">
              <a:solidFill>
                <a:srgbClr val="8754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556792"/>
            <a:ext cx="3933910" cy="3139260"/>
          </a:xfrm>
          <a:prstGeom prst="rect">
            <a:avLst/>
          </a:prstGeom>
        </p:spPr>
      </p:pic>
      <p:sp>
        <p:nvSpPr>
          <p:cNvPr id="3" name="Текст 5"/>
          <p:cNvSpPr txBox="1">
            <a:spLocks/>
          </p:cNvSpPr>
          <p:nvPr/>
        </p:nvSpPr>
        <p:spPr>
          <a:xfrm>
            <a:off x="683568" y="1700808"/>
            <a:ext cx="4896544" cy="19442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Наша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добрая подружка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tabLst/>
              <a:defRPr/>
            </a:pPr>
            <a:r>
              <a:rPr lang="ru-RU" sz="2400" kern="0" baseline="0" dirty="0" smtClean="0">
                <a:latin typeface="+mn-lt"/>
              </a:rPr>
              <a:t>Даст</a:t>
            </a:r>
            <a:r>
              <a:rPr lang="ru-RU" sz="2400" kern="0" dirty="0" smtClean="0">
                <a:latin typeface="+mn-lt"/>
              </a:rPr>
              <a:t> нам перьев на подушку,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Даст яичек для блинов,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tabLst/>
              <a:defRPr/>
            </a:pPr>
            <a:r>
              <a:rPr lang="ru-RU" sz="2400" kern="0" dirty="0" smtClean="0">
                <a:latin typeface="+mn-lt"/>
              </a:rPr>
              <a:t>Куличей и пирогов.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5"/>
          <p:cNvSpPr txBox="1">
            <a:spLocks/>
          </p:cNvSpPr>
          <p:nvPr/>
        </p:nvSpPr>
        <p:spPr bwMode="auto">
          <a:xfrm>
            <a:off x="1691680" y="3356992"/>
            <a:ext cx="18722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dirty="0" smtClean="0">
                <a:solidFill>
                  <a:srgbClr val="87542D"/>
                </a:solidFill>
              </a:rPr>
              <a:t>(Курица)</a:t>
            </a:r>
            <a:endParaRPr lang="ru-RU" sz="2800" b="1" dirty="0">
              <a:solidFill>
                <a:srgbClr val="87542D"/>
              </a:solidFill>
            </a:endParaRP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899592" y="3933056"/>
            <a:ext cx="3600400" cy="19442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Жёлтый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одуванчик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tabLst/>
              <a:defRPr/>
            </a:pPr>
            <a:r>
              <a:rPr lang="ru-RU" sz="2400" kern="0" baseline="0" dirty="0" smtClean="0">
                <a:latin typeface="+mn-lt"/>
              </a:rPr>
              <a:t>По</a:t>
            </a:r>
            <a:r>
              <a:rPr lang="ru-RU" sz="2400" kern="0" dirty="0" smtClean="0">
                <a:latin typeface="+mn-lt"/>
              </a:rPr>
              <a:t> двору идёт,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Желтый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одуванчик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tabLst/>
              <a:defRPr/>
            </a:pPr>
            <a:r>
              <a:rPr lang="ru-RU" sz="2400" kern="0" baseline="0" dirty="0" smtClean="0">
                <a:latin typeface="+mn-lt"/>
              </a:rPr>
              <a:t>Зернышки</a:t>
            </a:r>
            <a:r>
              <a:rPr lang="ru-RU" sz="2400" kern="0" dirty="0" smtClean="0">
                <a:latin typeface="+mn-lt"/>
              </a:rPr>
              <a:t> клюёт.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5"/>
          <p:cNvSpPr txBox="1">
            <a:spLocks/>
          </p:cNvSpPr>
          <p:nvPr/>
        </p:nvSpPr>
        <p:spPr bwMode="auto">
          <a:xfrm>
            <a:off x="1403648" y="5733256"/>
            <a:ext cx="25202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dirty="0" smtClean="0">
                <a:solidFill>
                  <a:srgbClr val="87542D"/>
                </a:solidFill>
              </a:rPr>
              <a:t>(Цыпленок)</a:t>
            </a:r>
            <a:endParaRPr lang="ru-RU" sz="2800" b="1" dirty="0">
              <a:solidFill>
                <a:srgbClr val="8754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ету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980729"/>
            <a:ext cx="4546476" cy="3973620"/>
          </a:xfrm>
          <a:prstGeom prst="rect">
            <a:avLst/>
          </a:prstGeom>
        </p:spPr>
      </p:pic>
      <p:sp>
        <p:nvSpPr>
          <p:cNvPr id="4" name="Текст 5"/>
          <p:cNvSpPr txBox="1">
            <a:spLocks/>
          </p:cNvSpPr>
          <p:nvPr/>
        </p:nvSpPr>
        <p:spPr>
          <a:xfrm>
            <a:off x="899592" y="1484784"/>
            <a:ext cx="3168352" cy="20882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рожденья в нём</a:t>
            </a:r>
            <a:r>
              <a:rPr kumimoji="0" lang="ru-RU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бойцовский дух: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tabLst/>
              <a:defRPr/>
            </a:pPr>
            <a:r>
              <a:rPr lang="ru-RU" sz="2600" kern="0" baseline="0" dirty="0" smtClean="0">
                <a:latin typeface="+mn-lt"/>
              </a:rPr>
              <a:t>«Ку-ка-ре-ку!» – поёт</a:t>
            </a:r>
            <a:r>
              <a:rPr lang="ru-RU" sz="2600" kern="0" dirty="0" smtClean="0">
                <a:latin typeface="+mn-lt"/>
              </a:rPr>
              <a:t>…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 bwMode="auto">
          <a:xfrm>
            <a:off x="1331640" y="3356992"/>
            <a:ext cx="18722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dirty="0" smtClean="0">
                <a:solidFill>
                  <a:srgbClr val="87542D"/>
                </a:solidFill>
              </a:rPr>
              <a:t>(Петух)</a:t>
            </a:r>
            <a:endParaRPr lang="ru-RU" sz="2800" b="1" dirty="0">
              <a:solidFill>
                <a:srgbClr val="8754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Шаблон оформления 'Мимоза'">
  <a:themeElements>
    <a:clrScheme name="Office Theme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Office Them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'Мимоза'</Template>
  <TotalTime>49</TotalTime>
  <Words>278</Words>
  <Application>Microsoft Office PowerPoint</Application>
  <PresentationFormat>Экран (4:3)</PresentationFormat>
  <Paragraphs>68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Palatino Linotype</vt:lpstr>
      <vt:lpstr>Arial</vt:lpstr>
      <vt:lpstr>Calibri</vt:lpstr>
      <vt:lpstr>Шаблон оформления 'Мимоза'</vt:lpstr>
      <vt:lpstr>Загадки о домашних животных и их детенышах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Manager/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о домашних животных и их детенышах</dc:title>
  <dc:subject/>
  <dc:creator>Шаблакова Валентина</dc:creator>
  <cp:keywords/>
  <dc:description/>
  <cp:lastModifiedBy>Шаблакова Валентина</cp:lastModifiedBy>
  <cp:revision>5</cp:revision>
  <dcterms:created xsi:type="dcterms:W3CDTF">2014-03-13T18:52:48Z</dcterms:created>
  <dcterms:modified xsi:type="dcterms:W3CDTF">2014-03-13T19:42:16Z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TC100690431049</vt:lpwstr>
  </property>
</Properties>
</file>