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4" r:id="rId3"/>
    <p:sldId id="265" r:id="rId4"/>
    <p:sldId id="266" r:id="rId5"/>
    <p:sldId id="269" r:id="rId6"/>
    <p:sldId id="256" r:id="rId7"/>
    <p:sldId id="274" r:id="rId8"/>
    <p:sldId id="275" r:id="rId9"/>
    <p:sldId id="276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33"/>
    <a:srgbClr val="FF9609"/>
    <a:srgbClr val="88880A"/>
    <a:srgbClr val="4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762250"/>
          </a:xfrm>
        </p:spPr>
        <p:txBody>
          <a:bodyPr/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tylistic SF" pitchFamily="2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tylistic SF" pitchFamily="2" charset="0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tylistic SF" pitchFamily="2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ОСЕНЬ, ОСЕНЬ В ГОСТИ ПРОСИМ…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Рисунок 4" descr="5bf602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8358246" cy="332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Мне бы на зиму медку!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322" y="1600200"/>
            <a:ext cx="38753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 мёдом чай, я пить люблю!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463318-14b7cf1cc698105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857364"/>
            <a:ext cx="35211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39649">
            <a:off x="310670" y="1844162"/>
            <a:ext cx="3167082" cy="2375312"/>
          </a:xfrm>
        </p:spPr>
      </p:pic>
      <p:pic>
        <p:nvPicPr>
          <p:cNvPr id="5" name="Рисунок 4" descr="092b663479f40c9e133a98b651bc0a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9566">
            <a:off x="6046537" y="1713575"/>
            <a:ext cx="2899273" cy="2722322"/>
          </a:xfrm>
          <a:prstGeom prst="rect">
            <a:avLst/>
          </a:prstGeom>
        </p:spPr>
      </p:pic>
      <p:pic>
        <p:nvPicPr>
          <p:cNvPr id="6" name="Рисунок 5" descr="26999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232654"/>
            <a:ext cx="3500462" cy="2625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Осень, Осень, </a:t>
            </a:r>
            <a:r>
              <a:rPr lang="ru-RU" dirty="0" err="1" smtClean="0"/>
              <a:t>Осень-снова</a:t>
            </a:r>
            <a:r>
              <a:rPr lang="ru-RU" dirty="0" smtClean="0"/>
              <a:t> к нам пришла!</a:t>
            </a:r>
            <a:endParaRPr lang="ru-RU" dirty="0"/>
          </a:p>
        </p:txBody>
      </p:sp>
      <p:pic>
        <p:nvPicPr>
          <p:cNvPr id="7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0364" y="1142984"/>
            <a:ext cx="3324151" cy="29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Поздравляем всех с праздником осени!</a:t>
            </a:r>
            <a:endParaRPr lang="ru-RU" sz="48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/>
            <a:endParaRPr lang="ru-RU" sz="6600" dirty="0"/>
          </a:p>
        </p:txBody>
      </p:sp>
      <p:pic>
        <p:nvPicPr>
          <p:cNvPr id="4" name="Рисунок 3" descr="5bf602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5905509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Замолкает щебет птичек, гонит тучи ветер.</a:t>
            </a:r>
            <a:endParaRPr lang="ru-RU" dirty="0"/>
          </a:p>
        </p:txBody>
      </p:sp>
      <p:pic>
        <p:nvPicPr>
          <p:cNvPr id="4" name="Picture 2" descr="C:\Users\Samsung\Google Диск\добро\написать\два года\new\картинки осень\пасмур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2" y="1826563"/>
            <a:ext cx="6109855" cy="407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Пляшем мы поём, играем </a:t>
            </a:r>
            <a:br>
              <a:rPr lang="ru-RU" dirty="0" smtClean="0"/>
            </a:br>
            <a:r>
              <a:rPr lang="ru-RU" dirty="0" smtClean="0"/>
              <a:t>Осень в гости поджидаем.</a:t>
            </a:r>
            <a:endParaRPr lang="ru-RU" dirty="0"/>
          </a:p>
        </p:txBody>
      </p:sp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57161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dirty="0" smtClean="0"/>
              <a:t>Осень.</a:t>
            </a:r>
            <a:endParaRPr lang="ru-RU" dirty="0"/>
          </a:p>
        </p:txBody>
      </p:sp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По дороге жёлтая метелица. </a:t>
            </a:r>
            <a:endParaRPr lang="ru-RU" dirty="0"/>
          </a:p>
        </p:txBody>
      </p:sp>
      <p:pic>
        <p:nvPicPr>
          <p:cNvPr id="4" name="Содержимое 3" descr="34106718_listop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886744"/>
            <a:ext cx="5715000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«Пчёлки-добрые подружки»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8715404" cy="4000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bf602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00808"/>
            <a:ext cx="5572164" cy="359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dirty="0" smtClean="0"/>
              <a:t>Лето быстро пролетело.</a:t>
            </a:r>
            <a:endParaRPr lang="ru-RU" dirty="0"/>
          </a:p>
        </p:txBody>
      </p:sp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70443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Лесной мёд.</a:t>
            </a:r>
            <a:endParaRPr lang="ru-RU" dirty="0"/>
          </a:p>
        </p:txBody>
      </p:sp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7213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dirty="0" smtClean="0">
                <a:solidFill>
                  <a:srgbClr val="FBC233"/>
                </a:solidFill>
              </a:rPr>
              <a:t>Прочитал я объявленье, к вам пришёл по приглашению !</a:t>
            </a:r>
            <a:endParaRPr lang="ru-RU" dirty="0">
              <a:solidFill>
                <a:srgbClr val="FBC233"/>
              </a:solidFill>
            </a:endParaRPr>
          </a:p>
        </p:txBody>
      </p:sp>
      <p:pic>
        <p:nvPicPr>
          <p:cNvPr id="4" name="Содержимое 3" descr="5bf602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143536" cy="4969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SPRING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102</TotalTime>
  <Words>78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3DSPRING</vt:lpstr>
      <vt:lpstr>ОСЕНЬ, ОСЕНЬ В ГОСТИ ПРОСИМ… </vt:lpstr>
      <vt:lpstr>Замолкает щебет птичек, гонит тучи ветер.</vt:lpstr>
      <vt:lpstr>Пляшем мы поём, играем  Осень в гости поджидаем.</vt:lpstr>
      <vt:lpstr>Осень.</vt:lpstr>
      <vt:lpstr>По дороге жёлтая метелица. </vt:lpstr>
      <vt:lpstr>«Пчёлки-добрые подружки»</vt:lpstr>
      <vt:lpstr>Лето быстро пролетело.</vt:lpstr>
      <vt:lpstr>Лесной мёд.</vt:lpstr>
      <vt:lpstr>Прочитал я объявленье, к вам пришёл по приглашению !</vt:lpstr>
      <vt:lpstr>Мне бы на зиму медку!</vt:lpstr>
      <vt:lpstr>С мёдом чай, я пить люблю!</vt:lpstr>
      <vt:lpstr>Осень, Осень, Осень-снова к нам пришла!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ОСЕНЬ, ОСЕНЬ В ГОСТИ ПРОСИМ…</dc:title>
  <dc:creator>SHAFON</dc:creator>
  <cp:lastModifiedBy>User</cp:lastModifiedBy>
  <cp:revision>22</cp:revision>
  <dcterms:created xsi:type="dcterms:W3CDTF">2014-10-25T09:30:15Z</dcterms:created>
  <dcterms:modified xsi:type="dcterms:W3CDTF">2015-02-17T13:01:58Z</dcterms:modified>
</cp:coreProperties>
</file>