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87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106" d="100"/>
          <a:sy n="106" d="100"/>
        </p:scale>
        <p:origin x="-113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1307-0E8A-4CF3-AFBA-F4E0E09C3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E053E-3D72-414F-9FCA-7FE9B8032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5813" cy="5751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5751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2A5E6-4CF1-45A5-82CC-3A2F49D7A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B56A-BB57-4704-B65B-CE3F17E73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326B0-EFCC-4F05-8B3A-277686774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70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05000"/>
            <a:ext cx="40386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CC71-CF75-4CD3-A8E7-55F8C31B1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61694-E2AA-4D49-89D6-61034C98C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B7727-73C0-48D8-A63A-F3D053AB1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4D36-9E18-4938-BC2D-889A4AA14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1647-66E7-4B45-B8B3-1B305FE43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C804-EDB5-4BE1-B607-E05C1A40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670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80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cs typeface="Arial Unicode MS" charset="0"/>
              </a:defRPr>
            </a:lvl1pPr>
          </a:lstStyle>
          <a:p>
            <a:pPr>
              <a:defRPr/>
            </a:pPr>
            <a:fld id="{5FE4EC84-E2DD-4DDD-BC27-D31EAEABB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Tahoma" pitchFamily="32" charset="0"/>
          <a:ea typeface="SimSun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Tahoma" pitchFamily="32" charset="0"/>
          <a:ea typeface="SimSun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Tahoma" pitchFamily="32" charset="0"/>
          <a:ea typeface="SimSun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Tahoma" pitchFamily="32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itchFamily="32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itchFamily="32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itchFamily="32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785795"/>
            <a:ext cx="9144000" cy="3000396"/>
          </a:xfrm>
        </p:spPr>
        <p:txBody>
          <a:bodyPr/>
          <a:lstStyle/>
          <a:p>
            <a:pPr algn="ctr"/>
            <a:r>
              <a:rPr lang="ru-RU" sz="6600" i="1" dirty="0" smtClean="0"/>
              <a:t>      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Путешествие капельки воды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72366" cy="1752600"/>
          </a:xfrm>
        </p:spPr>
        <p:txBody>
          <a:bodyPr/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первой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квалификационной </a:t>
            </a:r>
          </a:p>
          <a:p>
            <a:pPr algn="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Давидова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Э. Х.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8013" cy="92869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«Что за глупости, - сказала мама.- Мы ,капельки воды, вечные путешественницы. Из моря мы попадаем в небо в виде облаков.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Евангелие от Мадонны (часть 125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786190"/>
            <a:ext cx="4643471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Затем осадками выпадаем на землю.</a:t>
            </a:r>
            <a:endParaRPr lang="ru-RU" dirty="0"/>
          </a:p>
        </p:txBody>
      </p:sp>
      <p:pic>
        <p:nvPicPr>
          <p:cNvPr id="49154" name="Picture 2" descr="Векторная Иллюстрация Прохладно Один Погода Икона Солнце С Raincloud И Капли В Темное Небо клипарты - ClipartLog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86058"/>
            <a:ext cx="407196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8013" cy="1128733"/>
          </a:xfrm>
        </p:spPr>
        <p:txBody>
          <a:bodyPr/>
          <a:lstStyle/>
          <a:p>
            <a:r>
              <a:rPr lang="ru-RU" dirty="0" smtClean="0"/>
              <a:t>Превратившись в пар, мы снова отправляемся в небо. А наша соль останется на море»</a:t>
            </a:r>
            <a:endParaRPr lang="ru-RU" dirty="0"/>
          </a:p>
        </p:txBody>
      </p:sp>
      <p:pic>
        <p:nvPicPr>
          <p:cNvPr id="48130" name="Picture 2" descr="Испарения, природа 1600х1200 - Обои для рабочего стола.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000372"/>
            <a:ext cx="535784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Прошло несколько дней. Наша капелька осуществила все свои мечты.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Начальные клас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929353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8013" cy="250033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8013" cy="628667"/>
          </a:xfrm>
        </p:spPr>
        <p:txBody>
          <a:bodyPr/>
          <a:lstStyle/>
          <a:p>
            <a:r>
              <a:rPr lang="ru-RU" dirty="0" smtClean="0"/>
              <a:t>В пучине синего моря жила- была очень любознательная капелька, которая очень любила мечтать.</a:t>
            </a:r>
            <a:endParaRPr lang="ru-RU" dirty="0"/>
          </a:p>
        </p:txBody>
      </p:sp>
      <p:pic>
        <p:nvPicPr>
          <p:cNvPr id="58370" name="Picture 2" descr="ГБДОУ 24 Приморского района Санкт-Петербурга - Группа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928934"/>
            <a:ext cx="300039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8013" cy="1714512"/>
          </a:xfrm>
        </p:spPr>
        <p:txBody>
          <a:bodyPr/>
          <a:lstStyle/>
          <a:p>
            <a:r>
              <a:rPr lang="ru-RU" dirty="0" smtClean="0"/>
              <a:t>Она мечтала стать снежинкой, которая садилась бы на волосы девочек, на ветки деревьев.</a:t>
            </a:r>
            <a:endParaRPr lang="ru-RU" dirty="0"/>
          </a:p>
        </p:txBody>
      </p:sp>
      <p:pic>
        <p:nvPicPr>
          <p:cNvPr id="57348" name="Picture 4" descr="Танго тополиного пуха. - LARA SHTORM- я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496"/>
            <a:ext cx="550072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она мечтала прокатиться на облаках,</a:t>
            </a:r>
            <a:endParaRPr lang="ru-RU" dirty="0"/>
          </a:p>
        </p:txBody>
      </p:sp>
      <p:pic>
        <p:nvPicPr>
          <p:cNvPr id="56322" name="Picture 2" descr="PSD 8 Облако и Капля Дождя Фон - PSD Фоны - Каталог файлов - K-FD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00306"/>
            <a:ext cx="571504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побывать в саду, полным ягод, овощей, кустарников. </a:t>
            </a:r>
            <a:endParaRPr lang="ru-RU" dirty="0"/>
          </a:p>
        </p:txBody>
      </p:sp>
      <p:pic>
        <p:nvPicPr>
          <p:cNvPr id="55298" name="Picture 2" descr="Музыка дождя - Пейзажная лирика - Каталог произведений - Гал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1" y="2428868"/>
            <a:ext cx="471171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8013" cy="2662234"/>
          </a:xfrm>
        </p:spPr>
        <p:txBody>
          <a:bodyPr/>
          <a:lstStyle/>
          <a:p>
            <a:r>
              <a:rPr lang="ru-RU" dirty="0" smtClean="0"/>
              <a:t>«Красавица моя, -говорила ей мама-Капелька, -все твои мечты рано или поздно осуществятся!»</a:t>
            </a:r>
            <a:endParaRPr lang="ru-RU" dirty="0"/>
          </a:p>
        </p:txBody>
      </p:sp>
      <p:pic>
        <p:nvPicPr>
          <p:cNvPr id="54274" name="Picture 2" descr="Категория (Детский сад) в дневнике id792315 - BabyBlog.ru - Babyblog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442915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8013" cy="985857"/>
          </a:xfrm>
        </p:spPr>
        <p:txBody>
          <a:bodyPr/>
          <a:lstStyle/>
          <a:p>
            <a:r>
              <a:rPr lang="ru-RU" dirty="0" smtClean="0"/>
              <a:t>«Нет, -заплакала Капелька, - ведь я же живу на море.</a:t>
            </a:r>
            <a:endParaRPr lang="ru-RU" dirty="0"/>
          </a:p>
        </p:txBody>
      </p:sp>
      <p:pic>
        <p:nvPicPr>
          <p:cNvPr id="53250" name="Picture 2" descr="1920x1080 волна, закат, солнце, макро, вода, капли, море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607223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8013" cy="2500330"/>
          </a:xfrm>
        </p:spPr>
        <p:txBody>
          <a:bodyPr/>
          <a:lstStyle/>
          <a:p>
            <a:r>
              <a:rPr lang="ru-RU" dirty="0" smtClean="0"/>
              <a:t>Никто не обрадуется соленой снежинке, соленый дождь не повысит урожай в саду.</a:t>
            </a:r>
            <a:endParaRPr lang="ru-RU" dirty="0"/>
          </a:p>
        </p:txBody>
      </p:sp>
      <p:pic>
        <p:nvPicPr>
          <p:cNvPr id="52226" name="Picture 2" descr="NOSMOKING.RU - НЕ КУРИМ! * Просмотр темы - Дневник Подсолнуш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3" y="3286124"/>
            <a:ext cx="400052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ты прекрасно знаешь, что я -  соленая морская капелька.»</a:t>
            </a:r>
            <a:endParaRPr lang="ru-RU" dirty="0"/>
          </a:p>
        </p:txBody>
      </p:sp>
      <p:pic>
        <p:nvPicPr>
          <p:cNvPr id="51202" name="Picture 2" descr="Грустные картинки - создать, просмотреть, скачать прикольны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435771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Tahoma"/>
        <a:ea typeface="SimSun"/>
        <a:cs typeface=""/>
      </a:majorFont>
      <a:minorFont>
        <a:latin typeface="Tahoma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189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Путешествие капельки воды</vt:lpstr>
      <vt:lpstr>В пучине синего моря жила- была очень любознательная капелька, которая очень любила мечтать.</vt:lpstr>
      <vt:lpstr>Она мечтала стать снежинкой, которая садилась бы на волосы девочек, на ветки деревьев.</vt:lpstr>
      <vt:lpstr>Еще она мечтала прокатиться на облаках,</vt:lpstr>
      <vt:lpstr>побывать в саду, полным ягод, овощей, кустарников. </vt:lpstr>
      <vt:lpstr>«Красавица моя, -говорила ей мама-Капелька, -все твои мечты рано или поздно осуществятся!»</vt:lpstr>
      <vt:lpstr>«Нет, -заплакала Капелька, - ведь я же живу на море.</vt:lpstr>
      <vt:lpstr>Никто не обрадуется соленой снежинке, соленый дождь не повысит урожай в саду.</vt:lpstr>
      <vt:lpstr>А ты прекрасно знаешь, что я -  соленая морская капелька.»</vt:lpstr>
      <vt:lpstr>«Что за глупости, - сказала мама.- Мы ,капельки воды, вечные путешественницы. Из моря мы попадаем в небо в виде облаков.</vt:lpstr>
      <vt:lpstr>Затем осадками выпадаем на землю.</vt:lpstr>
      <vt:lpstr>Превратившись в пар, мы снова отправляемся в небо. А наша соль останется на море»</vt:lpstr>
      <vt:lpstr>Прошло несколько дней. Наша капелька осуществила все свои мечты.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cp:lastPrinted>1601-01-01T00:00:00Z</cp:lastPrinted>
  <dcterms:created xsi:type="dcterms:W3CDTF">1601-01-01T00:00:00Z</dcterms:created>
  <dcterms:modified xsi:type="dcterms:W3CDTF">2014-10-27T18:26:44Z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