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57" r:id="rId16"/>
    <p:sldId id="259" r:id="rId17"/>
    <p:sldId id="261" r:id="rId18"/>
    <p:sldId id="263" r:id="rId19"/>
    <p:sldId id="265" r:id="rId20"/>
    <p:sldId id="267" r:id="rId21"/>
    <p:sldId id="269" r:id="rId22"/>
    <p:sldId id="271" r:id="rId23"/>
    <p:sldId id="273" r:id="rId24"/>
    <p:sldId id="275" r:id="rId25"/>
    <p:sldId id="277" r:id="rId26"/>
    <p:sldId id="279" r:id="rId27"/>
    <p:sldId id="281" r:id="rId28"/>
    <p:sldId id="283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0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07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311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19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322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98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746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701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369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74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358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7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995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080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285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866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80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979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184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925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22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9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579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19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992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590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044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748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363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516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189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780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2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431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582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777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13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49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083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322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97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48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078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5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44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92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825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356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41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623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634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658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54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69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9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194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08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929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7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846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048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113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77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25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8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23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367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05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107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027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069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832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8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4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8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36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47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69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18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1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28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58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2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90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51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2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9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98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35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63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27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5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04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01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7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1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9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53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91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19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8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29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02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70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35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5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88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6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28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61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51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70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42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28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28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94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9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76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94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46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96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94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11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36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90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724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85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723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60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40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6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44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26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11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937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068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1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966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48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507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613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74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07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6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33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053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03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791-6C2B-41D3-9AA5-417589D96E3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203-EF53-494C-B47C-62F4666512D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3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69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E6D2-E4FC-48E5-A48A-F2227CE3A01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52D-AC15-47C6-BE77-F02AF140F36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282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052-BE14-4057-97A7-8ED09F20E3E8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DD5-0110-495F-8612-70F14AD044E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958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2628-39B3-4F64-9C72-65F8F04EC8E3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14FC-3677-4A11-B0C3-CDFEFD4FE28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059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CB72-F41E-4EA7-BED5-FEA693898BB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81E-67CB-4BD6-8196-4D4B85A1116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73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FD0B-80D2-4D37-BB7D-27458F6EF662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E4B2-736E-42F2-849C-BE712BFA026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714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599-F187-43AB-A2F3-F5902A532F4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476-9D12-4C7B-953A-5463952037E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514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DC-AD77-4A71-9B91-71435B220BC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590-5F53-4AA9-B51C-EAC3B4A88AB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597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6F6-3D47-4131-9A94-3FB33FF7872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E22-185E-4AA6-9C05-02810C8448C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901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CD4B-0AAB-473D-B5AD-9070C35FE3F5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7864-424B-45A7-ACB1-2401ADDBD9D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232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1C7A-D683-45A9-BD93-CEF52759239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0C03-FF80-4774-9279-CDBB9F732E2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7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2151-5946-4960-9349-FDC30A5BC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9559-2907-4EAE-99C5-79B6F615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1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7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1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1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2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1DF233-9324-4E9B-B2BF-3F8B6B56BBEB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14.02.2015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91AF0A-EC08-477D-964B-FE592981AD1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4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4776749"/>
            <a:ext cx="9829600" cy="2116832"/>
          </a:xfrm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 здравствуют артиллеристы-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Защитники наших земель!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Подносчики наших снарядов,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Наводчики, бьющие в цель!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0"/>
            <a:ext cx="37444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4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prstClr val="black"/>
                </a:solidFill>
                <a:cs typeface="Arial" charset="0"/>
              </a:rPr>
              <a:t>Артиллерист</a:t>
            </a:r>
          </a:p>
        </p:txBody>
      </p:sp>
    </p:spTree>
    <p:extLst>
      <p:ext uri="{BB962C8B-B14F-4D97-AF65-F5344CB8AC3E}">
        <p14:creationId xmlns:p14="http://schemas.microsoft.com/office/powerpoint/2010/main" val="3014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33763" y="0"/>
            <a:ext cx="230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4000" b="1">
                <a:solidFill>
                  <a:srgbClr val="C00000"/>
                </a:solidFill>
              </a:rPr>
              <a:t>Сапер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7530" y="3717032"/>
            <a:ext cx="655671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2700">
                  <a:solidFill>
                    <a:srgbClr val="E4E9EF">
                      <a:lumMod val="2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Давно закончилась война,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E4E9EF">
                      <a:lumMod val="2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Но след оставила она -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E4E9EF">
                      <a:lumMod val="2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Бывает, среди грядок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E4E9EF">
                      <a:lumMod val="2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Закопаны снаряды.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E4E9EF">
                      <a:lumMod val="2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И с техникой придет сапер,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E4E9EF">
                      <a:lumMod val="2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Чтоб обезвредить поле.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E4E9EF">
                      <a:lumMod val="2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Не будет взрывов с этих пор,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E4E9EF">
                      <a:lumMod val="2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Беды, и слез, и боли!</a:t>
            </a:r>
          </a:p>
        </p:txBody>
      </p:sp>
    </p:spTree>
    <p:extLst>
      <p:ext uri="{BB962C8B-B14F-4D97-AF65-F5344CB8AC3E}">
        <p14:creationId xmlns:p14="http://schemas.microsoft.com/office/powerpoint/2010/main" val="36521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116632"/>
            <a:ext cx="5468349" cy="648072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ea typeface="+mn-ea"/>
                <a:cs typeface="Arial" charset="0"/>
              </a:rPr>
              <a:t>Военный врач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43878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0745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12700">
                  <a:solidFill>
                    <a:srgbClr val="2F5897">
                      <a:lumMod val="50000"/>
                    </a:srgbClr>
                  </a:solidFill>
                  <a:prstDash val="solid"/>
                </a:ln>
                <a:solidFill>
                  <a:srgbClr val="E4E9EF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Солдат у вражеских высот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srgbClr val="2F5897">
                      <a:lumMod val="50000"/>
                    </a:srgbClr>
                  </a:solidFill>
                  <a:prstDash val="solid"/>
                </a:ln>
                <a:solidFill>
                  <a:srgbClr val="E4E9EF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Был ранен утром рано.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srgbClr val="2F5897">
                      <a:lumMod val="50000"/>
                    </a:srgbClr>
                  </a:solidFill>
                  <a:prstDash val="solid"/>
                </a:ln>
                <a:solidFill>
                  <a:srgbClr val="E4E9EF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Отважный военврач спасет,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srgbClr val="2F5897">
                      <a:lumMod val="50000"/>
                    </a:srgbClr>
                  </a:solidFill>
                  <a:prstDash val="solid"/>
                </a:ln>
                <a:solidFill>
                  <a:srgbClr val="E4E9EF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Он перевяжет раны!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3562130"/>
            <a:ext cx="410871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ln w="12700">
                <a:solidFill>
                  <a:prstClr val="black"/>
                </a:solidFill>
                <a:prstDash val="solid"/>
              </a:ln>
              <a:solidFill>
                <a:srgbClr val="6076B4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6076B4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Врач извлечет</a:t>
            </a:r>
            <a:endParaRPr lang="en-US" sz="2400" dirty="0">
              <a:ln w="12700">
                <a:solidFill>
                  <a:prstClr val="black"/>
                </a:solidFill>
                <a:prstDash val="solid"/>
              </a:ln>
              <a:solidFill>
                <a:srgbClr val="6076B4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6076B4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из ран </a:t>
            </a:r>
            <a:r>
              <a:rPr lang="en-US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6076B4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6076B4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солдата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6076B4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Два небольших осколка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6076B4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И скажет: </a:t>
            </a:r>
            <a:endParaRPr lang="en-US" sz="2400" dirty="0">
              <a:ln w="12700">
                <a:solidFill>
                  <a:prstClr val="black"/>
                </a:solidFill>
                <a:prstDash val="solid"/>
              </a:ln>
              <a:solidFill>
                <a:srgbClr val="6076B4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6076B4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"Унывать не надо!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6076B4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Живи, братишка, долго!"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3509963"/>
            <a:ext cx="4337050" cy="3055937"/>
          </a:xfrm>
        </p:spPr>
      </p:pic>
    </p:spTree>
    <p:extLst>
      <p:ext uri="{BB962C8B-B14F-4D97-AF65-F5344CB8AC3E}">
        <p14:creationId xmlns:p14="http://schemas.microsoft.com/office/powerpoint/2010/main" val="42826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8175" y="92075"/>
            <a:ext cx="5616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2060"/>
                </a:solidFill>
              </a:rPr>
              <a:t>Пехотинец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076635"/>
            <a:ext cx="525658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2700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srgbClr val="1724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Пехота на любой войне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2700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srgbClr val="1724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Полей царица.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2700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srgbClr val="1724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И хочется поздравить мне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2700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srgbClr val="1724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Всех пехотинцев!</a:t>
            </a:r>
          </a:p>
        </p:txBody>
      </p:sp>
    </p:spTree>
    <p:extLst>
      <p:ext uri="{BB962C8B-B14F-4D97-AF65-F5344CB8AC3E}">
        <p14:creationId xmlns:p14="http://schemas.microsoft.com/office/powerpoint/2010/main" val="42940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55563"/>
            <a:ext cx="5184775" cy="6769100"/>
          </a:xfrm>
        </p:spPr>
      </p:pic>
      <p:sp>
        <p:nvSpPr>
          <p:cNvPr id="7" name="TextBox 6"/>
          <p:cNvSpPr txBox="1"/>
          <p:nvPr/>
        </p:nvSpPr>
        <p:spPr>
          <a:xfrm>
            <a:off x="5364088" y="116632"/>
            <a:ext cx="5616624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Пусть небо будет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                        голубым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Пусть в небе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         не клубится дым,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Пусть пушки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           грозные молчат,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И пулемёты не строчат,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Чтоб жили люди,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                        города…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Мир нужен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cs typeface="Arial" charset="0"/>
              </a:rPr>
              <a:t>           на земле всегда!</a:t>
            </a:r>
          </a:p>
        </p:txBody>
      </p:sp>
    </p:spTree>
    <p:extLst>
      <p:ext uri="{BB962C8B-B14F-4D97-AF65-F5344CB8AC3E}">
        <p14:creationId xmlns:p14="http://schemas.microsoft.com/office/powerpoint/2010/main" val="519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1813"/>
          </a:xfrm>
        </p:spPr>
      </p:pic>
    </p:spTree>
    <p:extLst>
      <p:ext uri="{BB962C8B-B14F-4D97-AF65-F5344CB8AC3E}">
        <p14:creationId xmlns:p14="http://schemas.microsoft.com/office/powerpoint/2010/main" val="38440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6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1773238"/>
            <a:ext cx="4257675" cy="426402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/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C00000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  <a:t>Вверх орудия палят, всех салютом балуют.</a:t>
            </a:r>
            <a:b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  <a:t>Шлют они от всей страны благодарность воинам,</a:t>
            </a:r>
            <a:b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  <a:t>                                                         </a:t>
            </a:r>
            <a:b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  <a:t>Что живём мы без войны, мирно и спокойно.</a:t>
            </a:r>
            <a:b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  <a:t>Дед мой в армии служил. </a:t>
            </a:r>
            <a:b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  <a:t>У отца - награды.</a:t>
            </a:r>
            <a:b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  <a:t>Вот и я давно решил, что пойду в солдаты</a:t>
            </a:r>
            <a:r>
              <a:rPr lang="ru-RU" sz="1800" b="1" dirty="0">
                <a:solidFill>
                  <a:srgbClr val="2F5897"/>
                </a:solidFill>
                <a:effectLst/>
                <a:latin typeface="Arial Narrow" pitchFamily="34" charset="0"/>
                <a:ea typeface="+mn-ea"/>
                <a:cs typeface="+mn-cs"/>
              </a:rPr>
              <a:t>!</a:t>
            </a:r>
            <a:endParaRPr lang="ru-RU" sz="1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115888"/>
            <a:ext cx="4089400" cy="662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7538" y="549275"/>
            <a:ext cx="46085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C00000"/>
                </a:solidFill>
                <a:latin typeface="Arial Narrow" pitchFamily="34" charset="0"/>
              </a:rPr>
              <a:t>23 февраля 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C00000"/>
                </a:solidFill>
                <a:latin typeface="Arial Narrow" pitchFamily="34" charset="0"/>
              </a:rPr>
              <a:t>День   Российской       Армии!</a:t>
            </a:r>
            <a:br>
              <a:rPr lang="ru-RU" sz="2800" b="1" i="1">
                <a:solidFill>
                  <a:srgbClr val="C00000"/>
                </a:solidFill>
                <a:latin typeface="Arial Narrow" pitchFamily="34" charset="0"/>
              </a:rPr>
            </a:br>
            <a:endParaRPr lang="ru-RU" sz="2800" i="1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33375"/>
            <a:ext cx="13223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-171450"/>
            <a:ext cx="13684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3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9"/>
          <a:stretch>
            <a:fillRect/>
          </a:stretch>
        </p:blipFill>
        <p:spPr>
          <a:xfrm>
            <a:off x="4067175" y="3500438"/>
            <a:ext cx="4897438" cy="32019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3"/>
          <a:stretch>
            <a:fillRect/>
          </a:stretch>
        </p:blipFill>
        <p:spPr bwMode="auto">
          <a:xfrm>
            <a:off x="120650" y="52388"/>
            <a:ext cx="4681538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3800" y="25400"/>
            <a:ext cx="3960813" cy="28622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endParaRPr lang="ru-RU" sz="2000" dirty="0">
              <a:solidFill>
                <a:srgbClr val="6076B4">
                  <a:lumMod val="75000"/>
                </a:srgbClr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endParaRPr lang="ru-RU" sz="2000" dirty="0">
              <a:solidFill>
                <a:srgbClr val="6076B4">
                  <a:lumMod val="75000"/>
                </a:srgbClr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Знаю, надо подрасти... </a:t>
            </a:r>
          </a:p>
          <a:p>
            <a:pPr>
              <a:defRPr/>
            </a:pP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Нужно стать взрослее...</a:t>
            </a:r>
            <a:b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</a:b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Но ведь я себя вести </a:t>
            </a:r>
          </a:p>
          <a:p>
            <a:pPr>
              <a:defRPr/>
            </a:pP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по-мужски умею!</a:t>
            </a:r>
            <a:b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</a:b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Защищаю во дворе маленьких и слабых</a:t>
            </a:r>
            <a:b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</a:br>
            <a:endParaRPr lang="ru-RU" sz="2000" dirty="0">
              <a:solidFill>
                <a:srgbClr val="6076B4">
                  <a:lumMod val="75000"/>
                </a:srgb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50" y="3716338"/>
            <a:ext cx="4090988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rgbClr val="6076B4">
                  <a:lumMod val="75000"/>
                </a:srgbClr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И справляю в феврале День Армейской славы.</a:t>
            </a:r>
          </a:p>
          <a:p>
            <a:pPr>
              <a:defRPr/>
            </a:pP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Я сумел бы выполнять, как солдат, задания.</a:t>
            </a:r>
          </a:p>
          <a:p>
            <a:pPr>
              <a:defRPr/>
            </a:pP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Попрошу меня принять в армию заранее</a:t>
            </a:r>
          </a:p>
        </p:txBody>
      </p:sp>
    </p:spTree>
    <p:extLst>
      <p:ext uri="{BB962C8B-B14F-4D97-AF65-F5344CB8AC3E}">
        <p14:creationId xmlns:p14="http://schemas.microsoft.com/office/powerpoint/2010/main" val="5158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10823" r="4054" b="715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35150" y="415925"/>
            <a:ext cx="525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prstClr val="black"/>
                </a:solidFill>
              </a:rPr>
              <a:t> </a:t>
            </a:r>
            <a:r>
              <a:rPr lang="ru-RU" sz="3600" b="1">
                <a:solidFill>
                  <a:srgbClr val="FFFF00"/>
                </a:solidFill>
              </a:rPr>
              <a:t>Летчик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4864" y="4437112"/>
            <a:ext cx="7056784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solidFill>
                  <a:srgbClr val="E4E9EF">
                    <a:lumMod val="10000"/>
                  </a:srgbClr>
                </a:solidFill>
                <a:cs typeface="Arial" charset="0"/>
              </a:rPr>
              <a:t>Он металлическую птицу</a:t>
            </a:r>
            <a:br>
              <a:rPr lang="ru-RU" sz="2800" b="1" dirty="0">
                <a:solidFill>
                  <a:srgbClr val="E4E9EF">
                    <a:lumMod val="10000"/>
                  </a:srgbClr>
                </a:solidFill>
                <a:cs typeface="Arial" charset="0"/>
              </a:rPr>
            </a:br>
            <a:r>
              <a:rPr lang="ru-RU" sz="2800" b="1" dirty="0">
                <a:solidFill>
                  <a:srgbClr val="E4E9EF">
                    <a:lumMod val="10000"/>
                  </a:srgbClr>
                </a:solidFill>
                <a:cs typeface="Arial" charset="0"/>
              </a:rPr>
              <a:t>Поднимет в облака.</a:t>
            </a:r>
            <a:br>
              <a:rPr lang="ru-RU" sz="2800" b="1" dirty="0">
                <a:solidFill>
                  <a:srgbClr val="E4E9EF">
                    <a:lumMod val="10000"/>
                  </a:srgbClr>
                </a:solidFill>
                <a:cs typeface="Arial" charset="0"/>
              </a:rPr>
            </a:br>
            <a:r>
              <a:rPr lang="ru-RU" sz="2800" b="1" dirty="0">
                <a:solidFill>
                  <a:srgbClr val="E4E9EF">
                    <a:lumMod val="10000"/>
                  </a:srgbClr>
                </a:solidFill>
                <a:cs typeface="Arial" charset="0"/>
              </a:rPr>
              <a:t>Теперь воздушная граница</a:t>
            </a:r>
            <a:br>
              <a:rPr lang="ru-RU" sz="2800" b="1" dirty="0">
                <a:solidFill>
                  <a:srgbClr val="E4E9EF">
                    <a:lumMod val="10000"/>
                  </a:srgbClr>
                </a:solidFill>
                <a:cs typeface="Arial" charset="0"/>
              </a:rPr>
            </a:br>
            <a:r>
              <a:rPr lang="ru-RU" sz="2800" b="1" dirty="0">
                <a:solidFill>
                  <a:srgbClr val="E4E9EF">
                    <a:lumMod val="10000"/>
                  </a:srgbClr>
                </a:solidFill>
                <a:cs typeface="Arial" charset="0"/>
              </a:rPr>
              <a:t>Надежна и крепка</a:t>
            </a:r>
            <a:r>
              <a:rPr lang="ru-RU" sz="2800" b="1" dirty="0">
                <a:solidFill>
                  <a:prstClr val="black"/>
                </a:solidFill>
                <a:cs typeface="Arial" charset="0"/>
              </a:rPr>
              <a:t>!</a:t>
            </a:r>
          </a:p>
          <a:p>
            <a:pPr>
              <a:defRPr/>
            </a:pPr>
            <a:endParaRPr lang="ru-RU" sz="2800" b="1" spc="50" dirty="0">
              <a:ln w="11430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0"/>
            <a:ext cx="9159875" cy="724852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109913" y="19050"/>
            <a:ext cx="3179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00"/>
                </a:solidFill>
                <a:cs typeface="Arial" charset="0"/>
              </a:rPr>
              <a:t> </a:t>
            </a:r>
            <a:r>
              <a:rPr lang="ru-RU" sz="4000" b="1">
                <a:solidFill>
                  <a:srgbClr val="FFFF00"/>
                </a:solidFill>
                <a:cs typeface="Arial" charset="0"/>
              </a:rPr>
              <a:t>Десантник </a:t>
            </a: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492" y="3645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rial" charset="0"/>
              </a:rPr>
              <a:t>Десантники в минуты</a:t>
            </a:r>
          </a:p>
          <a:p>
            <a:pPr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rial" charset="0"/>
              </a:rPr>
              <a:t>Спускаются с небес.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230" y="44851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rial" charset="0"/>
              </a:rPr>
              <a:t>Распутав парашюты,</a:t>
            </a:r>
          </a:p>
          <a:p>
            <a:pPr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rial" charset="0"/>
              </a:rPr>
              <a:t>Прочешут темный лес,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230" y="53199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rial" charset="0"/>
              </a:rPr>
              <a:t>Овраги, горы и луга.</a:t>
            </a:r>
          </a:p>
          <a:p>
            <a:pPr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rial" charset="0"/>
              </a:rPr>
              <a:t>Найдут опасного врага.</a:t>
            </a:r>
          </a:p>
        </p:txBody>
      </p:sp>
    </p:spTree>
    <p:extLst>
      <p:ext uri="{BB962C8B-B14F-4D97-AF65-F5344CB8AC3E}">
        <p14:creationId xmlns:p14="http://schemas.microsoft.com/office/powerpoint/2010/main" val="13900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9003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83868" y="42836"/>
            <a:ext cx="28083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cs typeface="Arial" charset="0"/>
              </a:rPr>
              <a:t>Моряк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00" y="764704"/>
            <a:ext cx="61206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F5897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На мачте наш трехцветный флаг,</a:t>
            </a:r>
          </a:p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F5897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На палубе стоит моряк.</a:t>
            </a:r>
          </a:p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F5897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И знает, что моря страны,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148263" y="5300663"/>
            <a:ext cx="3816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4797152"/>
            <a:ext cx="648072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F5897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Границы океанов</a:t>
            </a:r>
          </a:p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F5897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И днем, и ночью быть должны</a:t>
            </a:r>
          </a:p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F5897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Под бдительной охраной!</a:t>
            </a:r>
          </a:p>
        </p:txBody>
      </p:sp>
    </p:spTree>
    <p:extLst>
      <p:ext uri="{BB962C8B-B14F-4D97-AF65-F5344CB8AC3E}">
        <p14:creationId xmlns:p14="http://schemas.microsoft.com/office/powerpoint/2010/main" val="3995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843808" y="116632"/>
            <a:ext cx="33843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cs typeface="Arial" charset="0"/>
              </a:rPr>
              <a:t>Подводник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0391" y="824518"/>
            <a:ext cx="44284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charset="0"/>
              </a:rPr>
              <a:t>Вот дивная картина -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charset="0"/>
              </a:rPr>
              <a:t>Выходит из глубин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charset="0"/>
              </a:rPr>
              <a:t>Стальная субмарина,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charset="0"/>
              </a:rPr>
              <a:t>Как будто бы дельфин!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157192"/>
            <a:ext cx="47525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Подводники в ней служат -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Они и там, и тут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Под водной гладью кружат,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Границу берегут!</a:t>
            </a:r>
          </a:p>
        </p:txBody>
      </p:sp>
    </p:spTree>
    <p:extLst>
      <p:ext uri="{BB962C8B-B14F-4D97-AF65-F5344CB8AC3E}">
        <p14:creationId xmlns:p14="http://schemas.microsoft.com/office/powerpoint/2010/main" val="18486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15888"/>
            <a:ext cx="4535487" cy="6626225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187450" y="260350"/>
            <a:ext cx="30972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5425"/>
            <a:ext cx="36734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110"/>
            <a:ext cx="6336704" cy="707886"/>
          </a:xfrm>
          <a:prstGeom prst="rect">
            <a:avLst/>
          </a:prstGeom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     </a:t>
            </a:r>
            <a:r>
              <a:rPr lang="ru-RU" sz="40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Пограничник</a:t>
            </a:r>
            <a:r>
              <a:rPr lang="ru-RU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052736"/>
            <a:ext cx="4176465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endParaRPr lang="ru-RU" sz="24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На ветвях заснули птицы,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Звёзды в небе не горят.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Притаился у границы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Пограничников отряд.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Пограничники не дремлют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У родного рубежа: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Наше море, нашу землю</a:t>
            </a:r>
          </a:p>
          <a:p>
            <a:pPr>
              <a:defRPr/>
            </a:pPr>
            <a:r>
              <a:rPr lang="ru-RU" sz="24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Наше небо сторожат!</a:t>
            </a:r>
          </a:p>
          <a:p>
            <a:pPr>
              <a:defRPr/>
            </a:pPr>
            <a:endParaRPr lang="ru-RU" sz="24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5"/>
          <a:stretch>
            <a:fillRect/>
          </a:stretch>
        </p:blipFill>
        <p:spPr>
          <a:xfrm>
            <a:off x="0" y="-33338"/>
            <a:ext cx="9144000" cy="6891338"/>
          </a:xfrm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987800" y="3244850"/>
            <a:ext cx="4760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0721"/>
            <a:ext cx="31683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cs typeface="Arial" charset="0"/>
              </a:rPr>
              <a:t>Танкист 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4572000" y="3716338"/>
            <a:ext cx="16970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509120"/>
            <a:ext cx="471601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758085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Везде, как будто вездеход,</a:t>
            </a:r>
          </a:p>
          <a:p>
            <a:pPr>
              <a:defRPr/>
            </a:pPr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758085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На гусеницах танк пройдет</a:t>
            </a:r>
          </a:p>
          <a:p>
            <a:pPr>
              <a:defRPr/>
            </a:pPr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758085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Ствол орудийный впереди,</a:t>
            </a:r>
          </a:p>
          <a:p>
            <a:pPr>
              <a:defRPr/>
            </a:pPr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758085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Опасно, враг, не подходи!</a:t>
            </a:r>
          </a:p>
          <a:p>
            <a:pPr>
              <a:defRPr/>
            </a:pPr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758085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Танк прочной защищен броней</a:t>
            </a:r>
          </a:p>
          <a:p>
            <a:pPr>
              <a:defRPr/>
            </a:pPr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758085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И сможет встретить бой!</a:t>
            </a:r>
          </a:p>
          <a:p>
            <a:pPr>
              <a:defRPr/>
            </a:pPr>
            <a:endParaRPr lang="ru-RU" sz="2400" b="1" i="1" dirty="0">
              <a:ln>
                <a:solidFill>
                  <a:prstClr val="white"/>
                </a:solidFill>
              </a:ln>
              <a:solidFill>
                <a:srgbClr val="E4E9EF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365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Тема Office</vt:lpstr>
      <vt:lpstr>Исполнительная</vt:lpstr>
      <vt:lpstr>1_Исполнительная</vt:lpstr>
      <vt:lpstr>2_Исполнительная</vt:lpstr>
      <vt:lpstr>3_Исполнительная</vt:lpstr>
      <vt:lpstr>4_Исполнительная</vt:lpstr>
      <vt:lpstr>5_Исполнительная</vt:lpstr>
      <vt:lpstr>6_Исполнительная</vt:lpstr>
      <vt:lpstr>7_Исполнительная</vt:lpstr>
      <vt:lpstr>8_Исполнительная</vt:lpstr>
      <vt:lpstr>9_Исполнительная</vt:lpstr>
      <vt:lpstr>10_Исполнительная</vt:lpstr>
      <vt:lpstr>11_Исполнительная</vt:lpstr>
      <vt:lpstr>12_Исполнительная</vt:lpstr>
      <vt:lpstr>13_Исполнительная</vt:lpstr>
      <vt:lpstr>Презентация PowerPoint</vt:lpstr>
      <vt:lpstr> Вверх орудия палят, всех салютом балуют. Шлют они от всей страны благодарность воинам,                                                           Что живём мы без войны, мирно и спокойно. Дед мой в армии служил.  У отца - награды. Вот и я давно решил, что пойду в солдаты!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Военный врач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Loner-XP</dc:creator>
  <cp:lastModifiedBy>Loner-XP</cp:lastModifiedBy>
  <cp:revision>1</cp:revision>
  <dcterms:created xsi:type="dcterms:W3CDTF">2015-02-14T11:31:54Z</dcterms:created>
  <dcterms:modified xsi:type="dcterms:W3CDTF">2015-02-14T11:36:29Z</dcterms:modified>
</cp:coreProperties>
</file>