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2D1E-170F-48BC-9190-ECCF3294B380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10F3-51EA-46F2-8339-10E27B066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117180" cy="302433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/>
            </a:r>
            <a:br>
              <a:rPr lang="ru-RU" dirty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Интегрированное занятие в области Познание и Коммуникация во второй младшей группе </a:t>
            </a:r>
            <a:b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</a:br>
            <a:r>
              <a:rPr lang="ru-RU" dirty="0" smtClean="0">
                <a:ln>
                  <a:solidFill>
                    <a:srgbClr val="FF66CC"/>
                  </a:solidFill>
                </a:ln>
                <a:solidFill>
                  <a:srgbClr val="FFFF00">
                    <a:alpha val="99000"/>
                  </a:srgb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+mn-lt"/>
              </a:rPr>
              <a:t>«Кошка и котёнок»</a:t>
            </a:r>
            <a:endParaRPr lang="ru-RU" dirty="0">
              <a:ln>
                <a:solidFill>
                  <a:srgbClr val="FF66CC"/>
                </a:solidFill>
              </a:ln>
              <a:solidFill>
                <a:srgbClr val="FFFF00">
                  <a:alpha val="99000"/>
                </a:srgb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3789040"/>
            <a:ext cx="7117180" cy="1849760"/>
          </a:xfrm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752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3140968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воспитатель: Сидоренко О.И.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ОВ №6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ст.Кущёвская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2014г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5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0174"/>
              </p:ext>
            </p:extLst>
          </p:nvPr>
        </p:nvGraphicFramePr>
        <p:xfrm>
          <a:off x="251520" y="404664"/>
          <a:ext cx="856895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597666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9" name="Picture 5" descr="C:\Users\asus\Downloads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8424936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7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hq-wallpapers_ru_animals_14978_1920x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39248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sus\Desktop\3203991-229a3b885f037a7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28800"/>
            <a:ext cx="3600399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68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asus\Downloads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83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sus\Desktop\105351553_4603781_ok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6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Users\asus\Downloads\i (4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04984" cy="566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26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asus\Downloads\i (2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428604"/>
            <a:ext cx="8072494" cy="6000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0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476672"/>
            <a:ext cx="7632848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asus\Downloads\i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688"/>
            <a:ext cx="6624735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3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210</TotalTime>
  <Words>13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Winter</vt:lpstr>
      <vt:lpstr>              Интегрированное занятие в области Познание и Коммуникация во второй младшей группе  «Кошка и котёнок»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</dc:creator>
  <cp:lastModifiedBy>ОЛЕНЬКА</cp:lastModifiedBy>
  <cp:revision>15</cp:revision>
  <dcterms:created xsi:type="dcterms:W3CDTF">2013-11-26T17:24:58Z</dcterms:created>
  <dcterms:modified xsi:type="dcterms:W3CDTF">2014-01-21T18:43:07Z</dcterms:modified>
</cp:coreProperties>
</file>