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70" r:id="rId2"/>
    <p:sldId id="373" r:id="rId3"/>
    <p:sldId id="372" r:id="rId4"/>
    <p:sldId id="375" r:id="rId5"/>
    <p:sldId id="376" r:id="rId6"/>
    <p:sldId id="378" r:id="rId7"/>
    <p:sldId id="379" r:id="rId8"/>
    <p:sldId id="380" r:id="rId9"/>
    <p:sldId id="381" r:id="rId10"/>
    <p:sldId id="384" r:id="rId11"/>
  </p:sldIdLst>
  <p:sldSz cx="9144000" cy="6858000" type="screen4x3"/>
  <p:notesSz cx="6815138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1FF74"/>
    <a:srgbClr val="FFCC00"/>
    <a:srgbClr val="FFFF66"/>
    <a:srgbClr val="2A7E54"/>
    <a:srgbClr val="339966"/>
    <a:srgbClr val="006000"/>
    <a:srgbClr val="140606"/>
    <a:srgbClr val="C49F00"/>
    <a:srgbClr val="FFE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3729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-1890" y="-114"/>
      </p:cViewPr>
      <p:guideLst>
        <p:guide orient="horz" pos="3132"/>
        <p:guide pos="214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BDC16-8D46-4E18-BFFA-BF2876A2FD29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4" y="4722694"/>
            <a:ext cx="545211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5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BE1C3-6109-4EF5-AC4A-30342AE5F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79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Работа МАДОУ №21 ИСКОРКА\оформление презентаций\Профилактика ОДА\pravilnaja-poza-na-stu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2403"/>
            <a:ext cx="8677057" cy="425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88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4146"/>
            <a:ext cx="7772400" cy="93610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БОЛЬШОЕ СПАСИБО</a:t>
            </a:r>
            <a:endParaRPr lang="ru-RU" sz="4800" b="1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733256"/>
            <a:ext cx="6400800" cy="79208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ВНИМАНИЕ!</a:t>
            </a:r>
            <a:endParaRPr lang="ru-RU" sz="4800" b="1" spc="5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10250"/>
            <a:ext cx="5269983" cy="457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75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3670176" cy="578493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ПРАВИЛЬНО</a:t>
            </a:r>
            <a:endParaRPr lang="ru-RU" sz="3600" b="1" spc="5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01952" y="188640"/>
            <a:ext cx="3600400" cy="57606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ПРАВИЛЬНО</a:t>
            </a:r>
            <a:endParaRPr lang="ru-RU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16716"/>
            <a:ext cx="3152449" cy="2737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6716"/>
            <a:ext cx="4086136" cy="2678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554" y="3728902"/>
            <a:ext cx="3011487" cy="301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80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D:\Работа МАДОУ №21 ИСКОРКА\оформление презентаций\Профилактика ОДА\Плоскостопие. Профилактика плоскостопия_files\48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1942"/>
            <a:ext cx="3240654" cy="324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D:\Работа МАДОУ №21 ИСКОРКА\оформление презентаций\Профилактика ОДА\Плоскостопие. Профилактика плоскостопия_files\48-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140968"/>
            <a:ext cx="3499520" cy="349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Работа МАДОУ №21 ИСКОРКА\оформление презентаций\Профилактика ОДА\Плоскостопие. Профилактика плоскостопия_files\48-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332656"/>
            <a:ext cx="3369940" cy="336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05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99" y="332656"/>
            <a:ext cx="2768600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7723"/>
            <a:ext cx="2195513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91837"/>
            <a:ext cx="2249487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36912"/>
            <a:ext cx="4584700" cy="391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82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522058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3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3816424" cy="86409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ПРАВИЛЬНО</a:t>
            </a:r>
            <a:endParaRPr lang="ru-RU" sz="4800" b="1" spc="5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3183658"/>
            <a:ext cx="2656384" cy="1333159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SOS!!!</a:t>
            </a:r>
            <a:endParaRPr lang="ru-RU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411" name="Picture 3" descr="D:\Работа МАДОУ №21 ИСКОРКА\оформление презентаций\Профилактика ОДА\3133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4" t="7154" r="7025" b="5185"/>
          <a:stretch/>
        </p:blipFill>
        <p:spPr bwMode="auto">
          <a:xfrm flipH="1">
            <a:off x="2987824" y="1340768"/>
            <a:ext cx="2341418" cy="1870364"/>
          </a:xfrm>
          <a:prstGeom prst="rect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D:\Работа МАДОУ №21 ИСКОРКА\оформление презентаций\Профилактика ОДА\7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4" t="7708" r="6221" b="5929"/>
          <a:stretch/>
        </p:blipFill>
        <p:spPr bwMode="auto">
          <a:xfrm flipH="1">
            <a:off x="512524" y="1340768"/>
            <a:ext cx="2230583" cy="1842655"/>
          </a:xfrm>
          <a:prstGeom prst="rect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D:\Работа МАДОУ №21 ИСКОРКА\оформление презентаций\Профилактика ОДА\1654812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2" b="11559"/>
          <a:stretch/>
        </p:blipFill>
        <p:spPr bwMode="auto">
          <a:xfrm>
            <a:off x="4932040" y="4433572"/>
            <a:ext cx="3795136" cy="2239771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21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rumagic.com : Как помочь ребенку заснуть в тихий час? : Лидия Свирская : читать онлайн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717133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64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eb-pups.ru/uploads/posts/1332266868_22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" b="12047"/>
          <a:stretch/>
        </p:blipFill>
        <p:spPr bwMode="auto">
          <a:xfrm>
            <a:off x="2907230" y="1916832"/>
            <a:ext cx="3073524" cy="26227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25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56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6064</TotalTime>
  <Words>11</Words>
  <Application>Microsoft Office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ПРАВИЛЬНО</vt:lpstr>
      <vt:lpstr>Презентация PowerPoint</vt:lpstr>
      <vt:lpstr>Презентация PowerPoint</vt:lpstr>
      <vt:lpstr>Презентация PowerPoint</vt:lpstr>
      <vt:lpstr>ПРАВИЛЬНО</vt:lpstr>
      <vt:lpstr>Презентация PowerPoint</vt:lpstr>
      <vt:lpstr>Презентация PowerPoint</vt:lpstr>
      <vt:lpstr>Презентация PowerPoint</vt:lpstr>
      <vt:lpstr>БОЛЬШОЕ СПАСИБО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ФАКТОРЫ ВЛИЯЮЩИЕ НА ФОРМИРОВАНИЕ  ОПОРНО-ДВИГАТЕЛЬНОГО АППАРАТА</dc:title>
  <dc:creator>Евгения</dc:creator>
  <cp:lastModifiedBy>Евгения</cp:lastModifiedBy>
  <cp:revision>422</cp:revision>
  <cp:lastPrinted>2013-03-24T13:30:33Z</cp:lastPrinted>
  <dcterms:modified xsi:type="dcterms:W3CDTF">2014-12-21T07:12:36Z</dcterms:modified>
</cp:coreProperties>
</file>