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65" r:id="rId2"/>
    <p:sldId id="366" r:id="rId3"/>
    <p:sldId id="368" r:id="rId4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1FF74"/>
    <a:srgbClr val="FFCC00"/>
    <a:srgbClr val="FFFF66"/>
    <a:srgbClr val="2A7E54"/>
    <a:srgbClr val="339966"/>
    <a:srgbClr val="006000"/>
    <a:srgbClr val="140606"/>
    <a:srgbClr val="C49F00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72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1890" y="-114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DC16-8D46-4E18-BFFA-BF2876A2FD2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E1C3-6109-4EF5-AC4A-30342AE5F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9"/>
          <a:stretch/>
        </p:blipFill>
        <p:spPr bwMode="auto">
          <a:xfrm>
            <a:off x="4134208" y="0"/>
            <a:ext cx="5006166" cy="413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7" y="3140968"/>
            <a:ext cx="4392019" cy="35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7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альбом\4 группа\аи\P11600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r="6693" b="12790"/>
          <a:stretch/>
        </p:blipFill>
        <p:spPr bwMode="auto">
          <a:xfrm>
            <a:off x="225090" y="188639"/>
            <a:ext cx="4238390" cy="31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альбом\4 группа\4 группаи осенний утренник 2013г\CIMG0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фотоальбом\4 группа\сказка 2014\IMG_0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85" y="168367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Евгения\Desktop\Саша. Осенний утренник 2014\DSC01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55" y="3549413"/>
            <a:ext cx="4219429" cy="31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44" y="1124744"/>
            <a:ext cx="4499319" cy="449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Консультации медсестры Детский сад 2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86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6070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ВЛИЯЮЩИЕ НА ФОРМИРОВАНИЕ  ОПОРНО-ДВИГАТЕЛЬНОГО АППАРАТА</dc:title>
  <dc:creator>Евгения</dc:creator>
  <cp:lastModifiedBy>Евгения</cp:lastModifiedBy>
  <cp:revision>424</cp:revision>
  <cp:lastPrinted>2013-03-24T13:30:33Z</cp:lastPrinted>
  <dcterms:modified xsi:type="dcterms:W3CDTF">2014-12-21T07:08:38Z</dcterms:modified>
</cp:coreProperties>
</file>