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87745"/>
      </p:ext>
    </p:extLst>
  </p:cSld>
  <p:clrMapOvr>
    <a:masterClrMapping/>
  </p:clrMapOvr>
  <p:transition spd="slow" advClick="0" advTm="1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52545"/>
      </p:ext>
    </p:extLst>
  </p:cSld>
  <p:clrMapOvr>
    <a:masterClrMapping/>
  </p:clrMapOvr>
  <p:transition spd="slow" advClick="0" advTm="10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84005"/>
      </p:ext>
    </p:extLst>
  </p:cSld>
  <p:clrMapOvr>
    <a:masterClrMapping/>
  </p:clrMapOvr>
  <p:transition spd="slow" advClick="0" advTm="10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00951"/>
      </p:ext>
    </p:extLst>
  </p:cSld>
  <p:clrMapOvr>
    <a:masterClrMapping/>
  </p:clrMapOvr>
  <p:transition spd="slow" advClick="0" advTm="10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44520"/>
      </p:ext>
    </p:extLst>
  </p:cSld>
  <p:clrMapOvr>
    <a:masterClrMapping/>
  </p:clrMapOvr>
  <p:transition spd="slow" advClick="0" advTm="10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3808"/>
      </p:ext>
    </p:extLst>
  </p:cSld>
  <p:clrMapOvr>
    <a:masterClrMapping/>
  </p:clrMapOvr>
  <p:transition spd="slow" advClick="0" advTm="10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86304"/>
      </p:ext>
    </p:extLst>
  </p:cSld>
  <p:clrMapOvr>
    <a:masterClrMapping/>
  </p:clrMapOvr>
  <p:transition spd="slow" advClick="0" advTm="10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75842"/>
      </p:ext>
    </p:extLst>
  </p:cSld>
  <p:clrMapOvr>
    <a:masterClrMapping/>
  </p:clrMapOvr>
  <p:transition spd="slow" advClick="0" advTm="10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4745"/>
      </p:ext>
    </p:extLst>
  </p:cSld>
  <p:clrMapOvr>
    <a:masterClrMapping/>
  </p:clrMapOvr>
  <p:transition spd="slow" advClick="0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69651"/>
      </p:ext>
    </p:extLst>
  </p:cSld>
  <p:clrMapOvr>
    <a:masterClrMapping/>
  </p:clrMapOvr>
  <p:transition spd="slow" advClick="0" advTm="10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83456"/>
      </p:ext>
    </p:extLst>
  </p:cSld>
  <p:clrMapOvr>
    <a:masterClrMapping/>
  </p:clrMapOvr>
  <p:transition spd="slow" advClick="0" advTm="10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3A75-E067-4C89-9629-5283BA802718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A779-F2FF-440E-AECE-17B576BAF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Зимующие  птицы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556792"/>
            <a:ext cx="5456436" cy="4092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8886898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027906"/>
            <a:ext cx="3295650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00809"/>
            <a:ext cx="3008313" cy="237626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лесу, под щебет,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 и свист,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Стучит лесной телеграфист: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"Здорово, дрозд, приятель!"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ставит подпись ...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40848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14649"/>
            <a:ext cx="5111750" cy="3769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340769"/>
            <a:ext cx="3008313" cy="3888432"/>
          </a:xfrm>
        </p:spPr>
        <p:txBody>
          <a:bodyPr>
            <a:normAutofit lnSpcReduction="10000"/>
          </a:bodyPr>
          <a:lstStyle/>
          <a:p>
            <a:r>
              <a:rPr lang="ru-RU" sz="2800" i="1" dirty="0" err="1"/>
              <a:t>Спинкою</a:t>
            </a:r>
            <a:r>
              <a:rPr lang="ru-RU" sz="2800" i="1" dirty="0"/>
              <a:t> зеленовата,</a:t>
            </a:r>
            <a:br>
              <a:rPr lang="ru-RU" sz="2800" i="1" dirty="0"/>
            </a:br>
            <a:r>
              <a:rPr lang="ru-RU" sz="2800" i="1" dirty="0"/>
              <a:t>Животиком желтовата,</a:t>
            </a:r>
            <a:br>
              <a:rPr lang="ru-RU" sz="2800" i="1" dirty="0"/>
            </a:br>
            <a:r>
              <a:rPr lang="ru-RU" sz="2800" i="1" dirty="0"/>
              <a:t>Чёрненькая шапочка</a:t>
            </a:r>
            <a:br>
              <a:rPr lang="ru-RU" sz="2800" i="1" dirty="0"/>
            </a:br>
            <a:r>
              <a:rPr lang="ru-RU" sz="2800" i="1" dirty="0"/>
              <a:t>И полоска шарфика.</a:t>
            </a:r>
            <a:br>
              <a:rPr lang="ru-RU" sz="2800" i="1" dirty="0"/>
            </a:b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848001397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клёст</a:t>
            </a:r>
            <a:endParaRPr lang="ru-RU" sz="6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4" y="1196752"/>
            <a:ext cx="3775845" cy="32220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331236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птичка так птичка,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дрозд, не синичка,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лебедь, не утка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козодой.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эта вот птичка,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и невеличка,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 птенцов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лютой зимой</a:t>
            </a:r>
          </a:p>
        </p:txBody>
      </p:sp>
    </p:spTree>
    <p:extLst>
      <p:ext uri="{BB962C8B-B14F-4D97-AF65-F5344CB8AC3E}">
        <p14:creationId xmlns:p14="http://schemas.microsoft.com/office/powerpoint/2010/main" val="2852119221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свиристель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323056"/>
            <a:ext cx="4019550" cy="575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окном метут метели,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случается порой-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Прилетают свиристели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 поклевать весной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84184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Покормите птиц зимой!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птицам зимовать, </a:t>
            </a:r>
            <a:b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птицам помогать! </a:t>
            </a:r>
            <a:b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Распилить я попросил </a:t>
            </a:r>
            <a:b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Досочку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еловую, </a:t>
            </a:r>
            <a:b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папой смастерил </a:t>
            </a:r>
            <a:b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Птичкину столовую. </a:t>
            </a:r>
            <a:b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Чепуров</a:t>
            </a:r>
            <a:endParaRPr lang="ru-RU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0431"/>
            <a:ext cx="4038600" cy="33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695245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тичечки\кормушк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85079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тичечки\кормууше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8" y="1052736"/>
            <a:ext cx="6886070" cy="4578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23539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Зимующие  птицы</vt:lpstr>
      <vt:lpstr>дятел</vt:lpstr>
      <vt:lpstr>синица</vt:lpstr>
      <vt:lpstr>клёст</vt:lpstr>
      <vt:lpstr>свиристель</vt:lpstr>
      <vt:lpstr>Покормите птиц зимой!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 птицы</dc:title>
  <dc:creator>Evgenii</dc:creator>
  <cp:lastModifiedBy>Evgenii</cp:lastModifiedBy>
  <cp:revision>9</cp:revision>
  <dcterms:created xsi:type="dcterms:W3CDTF">2014-11-01T14:31:45Z</dcterms:created>
  <dcterms:modified xsi:type="dcterms:W3CDTF">2014-11-01T15:44:21Z</dcterms:modified>
</cp:coreProperties>
</file>