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65" r:id="rId6"/>
    <p:sldId id="266" r:id="rId7"/>
    <p:sldId id="269" r:id="rId8"/>
    <p:sldId id="270" r:id="rId9"/>
    <p:sldId id="273" r:id="rId10"/>
    <p:sldId id="275" r:id="rId11"/>
    <p:sldId id="279" r:id="rId12"/>
    <p:sldId id="281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1E8F-47E2-4470-A8F9-1BAF3F57742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66FE-4CFF-435F-84D5-ED29D076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1451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ГБДОУ № 83 Д/С Калининского района 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Воспитатель </a:t>
            </a:r>
            <a:r>
              <a:rPr lang="ru-RU" sz="4800" dirty="0" err="1" smtClean="0">
                <a:solidFill>
                  <a:srgbClr val="FF0000"/>
                </a:solidFill>
              </a:rPr>
              <a:t>Полковникова</a:t>
            </a:r>
            <a:r>
              <a:rPr lang="ru-RU" sz="4800" dirty="0" smtClean="0">
                <a:solidFill>
                  <a:srgbClr val="FF0000"/>
                </a:solidFill>
              </a:rPr>
              <a:t> Татьяна Геннадьевна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В Древней Руси использовали бересту.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Береста – это кора березы.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Testing\Downloads\берес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4010719" cy="4786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2214554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Процарапывали буквы костяным или железным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писалом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C:\Users\Testing\Downloads\писа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643306" cy="20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 затем появился новый материал, который намного тоньше пергамента. На нем очень было просто писать. Это бумага.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Testing\Downloads\бума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4572032" cy="2738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3714776" cy="307183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Для изготовления  бумаги используют деревья: сосна, ель, пихта, сейчас береза, осина 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 descr="C:\Users\Testing\Downloads\сос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2786050" cy="3071834"/>
          </a:xfrm>
          <a:prstGeom prst="rect">
            <a:avLst/>
          </a:prstGeom>
          <a:noFill/>
        </p:spPr>
      </p:pic>
      <p:pic>
        <p:nvPicPr>
          <p:cNvPr id="5" name="Picture 2" descr="C:\Users\Testing\Downloads\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71480"/>
            <a:ext cx="2714612" cy="3214710"/>
          </a:xfrm>
          <a:prstGeom prst="rect">
            <a:avLst/>
          </a:prstGeom>
          <a:noFill/>
        </p:spPr>
      </p:pic>
      <p:pic>
        <p:nvPicPr>
          <p:cNvPr id="6" name="Picture 2" descr="C:\Users\Testing\Downloads\пих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2209"/>
            <a:ext cx="2857488" cy="3125791"/>
          </a:xfrm>
          <a:prstGeom prst="rect">
            <a:avLst/>
          </a:prstGeom>
          <a:noFill/>
        </p:spPr>
      </p:pic>
      <p:pic>
        <p:nvPicPr>
          <p:cNvPr id="7" name="Picture 2" descr="C:\Users\Testing\Downloads\берез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857628"/>
            <a:ext cx="2857488" cy="3000372"/>
          </a:xfrm>
          <a:prstGeom prst="rect">
            <a:avLst/>
          </a:prstGeom>
          <a:noFill/>
        </p:spPr>
      </p:pic>
      <p:pic>
        <p:nvPicPr>
          <p:cNvPr id="8" name="Picture 2" descr="C:\Users\Testing\Downloads\оси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357562"/>
            <a:ext cx="314327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7972452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800" dirty="0" smtClean="0"/>
              <a:t>                                                                                     </a:t>
            </a:r>
          </a:p>
          <a:p>
            <a:endParaRPr lang="ru-RU" sz="4800" dirty="0" smtClean="0"/>
          </a:p>
          <a:p>
            <a:endParaRPr lang="ru-RU" sz="4800" dirty="0" smtClean="0"/>
          </a:p>
          <a:p>
            <a:pPr algn="ctr">
              <a:buNone/>
            </a:pP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5929322" y="5500702"/>
            <a:ext cx="2714644" cy="1114428"/>
          </a:xfrm>
          <a:prstGeom prst="flowChartMerg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hlinkClick r:id="rId2" action="ppaction://hlinksldjump"/>
              </a:rPr>
              <a:t>Книга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85728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Соотнеси  страну и материалы, из которых делали древние книги</a:t>
            </a:r>
            <a:endParaRPr lang="ru-RU" sz="2000" dirty="0" smtClean="0">
              <a:solidFill>
                <a:srgbClr val="00B0F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(соедини стрелками</a:t>
            </a:r>
            <a:r>
              <a:rPr lang="ru-RU" sz="2000" b="1" dirty="0" smtClean="0">
                <a:solidFill>
                  <a:srgbClr val="00B0F0"/>
                </a:solidFill>
              </a:rPr>
              <a:t>).</a:t>
            </a:r>
            <a:endParaRPr lang="ru-RU" sz="2000" dirty="0" smtClean="0">
              <a:solidFill>
                <a:srgbClr val="00B0F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1571612"/>
          <a:ext cx="7786742" cy="3571900"/>
        </p:xfrm>
        <a:graphic>
          <a:graphicData uri="http://schemas.openxmlformats.org/drawingml/2006/table">
            <a:tbl>
              <a:tblPr firstRow="1" bandRow="1">
                <a:noFill/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3893371"/>
                <a:gridCol w="3893371"/>
              </a:tblGrid>
              <a:tr h="89297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Древняя Греция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Береста</a:t>
                      </a:r>
                      <a:endParaRPr lang="ru-RU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Египет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Папирус</a:t>
                      </a:r>
                      <a:endParaRPr lang="ru-RU" dirty="0"/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ru-RU" dirty="0" smtClean="0"/>
                        <a:t>Древняя Русь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Шелк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Пергамент</a:t>
                      </a:r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2285984" y="1928802"/>
            <a:ext cx="2286016" cy="1714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643042" y="3500438"/>
            <a:ext cx="2928958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2285984" y="2214554"/>
            <a:ext cx="2643206" cy="1928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43042" y="2643182"/>
            <a:ext cx="292895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«Книги – это корабли мысли, странствующие по волнам времени и бережно несущие свой драгоценный груз от поколения к поколению».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Френсис Бекон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Тема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«Путешествие в прошлое книги».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u="sng" dirty="0" smtClean="0">
                <a:solidFill>
                  <a:srgbClr val="00B0F0"/>
                </a:solidFill>
              </a:rPr>
              <a:t>Задачи: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Познакомить </a:t>
            </a:r>
            <a:r>
              <a:rPr lang="ru-RU" dirty="0"/>
              <a:t>детей с историей создания книги, с ее развитием;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Активизировать познавательную деятельность;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Вызвать интерес к миру книги;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Воспитывать бережное отношение к книгам.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785795"/>
            <a:ext cx="4071966" cy="307183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6000" dirty="0" smtClean="0">
                <a:solidFill>
                  <a:srgbClr val="00B0F0"/>
                </a:solidFill>
              </a:rPr>
              <a:t>Склеена, сшита,</a:t>
            </a:r>
          </a:p>
          <a:p>
            <a:pPr algn="ctr">
              <a:buNone/>
            </a:pPr>
            <a:r>
              <a:rPr lang="ru-RU" sz="16000" dirty="0" smtClean="0">
                <a:solidFill>
                  <a:srgbClr val="00B0F0"/>
                </a:solidFill>
              </a:rPr>
              <a:t>Без дверей, а закрыта</a:t>
            </a:r>
          </a:p>
          <a:p>
            <a:pPr algn="ctr">
              <a:buNone/>
            </a:pPr>
            <a:r>
              <a:rPr lang="ru-RU" sz="16000" dirty="0" smtClean="0">
                <a:solidFill>
                  <a:srgbClr val="00B0F0"/>
                </a:solidFill>
              </a:rPr>
              <a:t>Кто ее открывает</a:t>
            </a:r>
          </a:p>
          <a:p>
            <a:pPr algn="ctr">
              <a:buNone/>
            </a:pPr>
            <a:r>
              <a:rPr lang="ru-RU" sz="16000" dirty="0" smtClean="0">
                <a:solidFill>
                  <a:srgbClr val="00B0F0"/>
                </a:solidFill>
              </a:rPr>
              <a:t>Много знает.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Testing\Downloads\кни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3714712" cy="3929090"/>
          </a:xfrm>
          <a:prstGeom prst="rect">
            <a:avLst/>
          </a:prstGeom>
          <a:noFill/>
        </p:spPr>
      </p:pic>
      <p:sp>
        <p:nvSpPr>
          <p:cNvPr id="5" name="Блок-схема: объединение 4"/>
          <p:cNvSpPr/>
          <p:nvPr/>
        </p:nvSpPr>
        <p:spPr>
          <a:xfrm>
            <a:off x="6858016" y="5929330"/>
            <a:ext cx="1900246" cy="757238"/>
          </a:xfrm>
          <a:prstGeom prst="flowChartMerg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Эпилог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3"/>
            <a:ext cx="7572428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Давным-давно я в Вавилоне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Придумана была.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Написана на глиняных дощечках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Попробуй, прочитай меня.</a:t>
            </a:r>
          </a:p>
          <a:p>
            <a:endParaRPr lang="ru-RU" dirty="0"/>
          </a:p>
        </p:txBody>
      </p:sp>
      <p:pic>
        <p:nvPicPr>
          <p:cNvPr id="4" name="Picture 2" descr="C:\Users\Testing\Downloads\глиняная дощ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00438"/>
            <a:ext cx="4286248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4286248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B050"/>
                </a:solidFill>
              </a:rPr>
              <a:t>Затем на берегах Нила-реки (Египет) ,  нашли растение-папирус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8573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Сердцевину его разрезали на полосы, сушили и превращали в гладкие листы. На них и писали. Потом листы склеивали, и получалась книга в виде длинного свитка. После чтения свиток сворачивали в трубку и прятали в особый футляр.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:\Users\Testing\Downloads\папирус дерев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32037"/>
            <a:ext cx="3394472" cy="4525963"/>
          </a:xfrm>
          <a:prstGeom prst="rect">
            <a:avLst/>
          </a:prstGeom>
          <a:noFill/>
        </p:spPr>
      </p:pic>
      <p:pic>
        <p:nvPicPr>
          <p:cNvPr id="4" name="Picture 3" descr="C:\Users\Testing\Downloads\свиток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414340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1"/>
            <a:ext cx="8229600" cy="13573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А потом в  Пергаме ( Древняя Греция) придумали материал, который назвали пергамент в честь города. Делали его из шкур телят и овец.</a:t>
            </a:r>
          </a:p>
          <a:p>
            <a:pPr>
              <a:buNone/>
            </a:pP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C:\Users\Testing\Downloads\теле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2802995" cy="2328866"/>
          </a:xfrm>
          <a:prstGeom prst="rect">
            <a:avLst/>
          </a:prstGeom>
          <a:noFill/>
        </p:spPr>
      </p:pic>
      <p:pic>
        <p:nvPicPr>
          <p:cNvPr id="5" name="Picture 2" descr="C:\Users\Testing\Downloads\овц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500570"/>
            <a:ext cx="2643191" cy="2214578"/>
          </a:xfrm>
          <a:prstGeom prst="rect">
            <a:avLst/>
          </a:prstGeom>
          <a:noFill/>
        </p:spPr>
      </p:pic>
      <p:pic>
        <p:nvPicPr>
          <p:cNvPr id="2050" name="Picture 2" descr="C:\Users\Testing\Downloads\пергамен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786058"/>
            <a:ext cx="314327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А в Китае применяли бамбук и шелк.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Testing\Downloads\бамб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446069" cy="4857784"/>
          </a:xfrm>
          <a:prstGeom prst="rect">
            <a:avLst/>
          </a:prstGeom>
          <a:noFill/>
        </p:spPr>
      </p:pic>
      <p:pic>
        <p:nvPicPr>
          <p:cNvPr id="5" name="Picture 2" descr="C:\Users\Testing\Downloads\шел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00049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Индии – пальмовые листья.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C:\Users\Testing\Downloads\пальмовые лист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715040" cy="448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259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ГБДОУ № 83 Д/С Калининского района </vt:lpstr>
      <vt:lpstr>Тема:</vt:lpstr>
      <vt:lpstr>Задачи: </vt:lpstr>
      <vt:lpstr>Слайд 4</vt:lpstr>
      <vt:lpstr>Слайд 5</vt:lpstr>
      <vt:lpstr>Затем на берегах Нила-реки (Египет) ,  нашли растение-папирус. </vt:lpstr>
      <vt:lpstr>Слайд 7</vt:lpstr>
      <vt:lpstr>Слайд 8</vt:lpstr>
      <vt:lpstr>Слайд 9</vt:lpstr>
      <vt:lpstr>Слайд 10</vt:lpstr>
      <vt:lpstr>А затем появился новый материал, который намного тоньше пергамента. На нем очень было просто писать. Это бумага.</vt:lpstr>
      <vt:lpstr>Для изготовления  бумаги используют деревья: сосна, ель, пихта, сейчас береза, осина . 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Testing</dc:creator>
  <cp:lastModifiedBy>Testing</cp:lastModifiedBy>
  <cp:revision>41</cp:revision>
  <dcterms:created xsi:type="dcterms:W3CDTF">2013-11-18T17:28:19Z</dcterms:created>
  <dcterms:modified xsi:type="dcterms:W3CDTF">2013-12-02T17:03:29Z</dcterms:modified>
</cp:coreProperties>
</file>