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b1330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1"/>
            <a:ext cx="7886700" cy="4629149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743200" y="2819400"/>
            <a:ext cx="3048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2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Кукляндию</a:t>
            </a:r>
            <a:endParaRPr lang="ru-RU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Н.Сушева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«Лётчики»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43070_33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5844381" cy="5844381"/>
          </a:xfrm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ревянные солдат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5920582" cy="5920582"/>
          </a:xfrm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П.И.Чайковский «Деревянные солдатики»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н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788498" cy="5647362"/>
          </a:xfrm>
          <a:ln>
            <a:solidFill>
              <a:srgbClr val="C00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Н. </a:t>
            </a:r>
            <a:r>
              <a:rPr lang="ru-RU" dirty="0" err="1" smtClean="0">
                <a:solidFill>
                  <a:srgbClr val="C00000"/>
                </a:solidFill>
              </a:rPr>
              <a:t>Сушева</a:t>
            </a:r>
            <a:r>
              <a:rPr lang="ru-RU" dirty="0" smtClean="0">
                <a:solidFill>
                  <a:srgbClr val="C00000"/>
                </a:solidFill>
              </a:rPr>
              <a:t> «Кавалеристы»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1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Наша Таня громко плачет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ball2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7501" y="456890"/>
            <a:ext cx="4808099" cy="640110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6699">
                <a:alpha val="66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с мячом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953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042875" cy="4267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496300" cy="6797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 свидания, </a:t>
            </a:r>
            <a:r>
              <a:rPr lang="ru-RU" b="1" dirty="0" err="1" smtClean="0">
                <a:solidFill>
                  <a:srgbClr val="C00000"/>
                </a:solidFill>
              </a:rPr>
              <a:t>Кукляндия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Н.Сушева «Лётчики»</vt:lpstr>
      <vt:lpstr>П.И.Чайковский «Деревянные солдатики»</vt:lpstr>
      <vt:lpstr>Н. Сушева «Кавалеристы»</vt:lpstr>
      <vt:lpstr>Наша Таня громко плачет</vt:lpstr>
      <vt:lpstr>Игра с мячом</vt:lpstr>
      <vt:lpstr>До свидания, Кукляндия!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Приглашаем в Кукляндию!</dc:title>
  <dc:creator>Царь - Сергей 1</dc:creator>
  <cp:lastModifiedBy>Царь - Сергей 1</cp:lastModifiedBy>
  <cp:revision>6</cp:revision>
  <dcterms:created xsi:type="dcterms:W3CDTF">2015-02-13T22:30:14Z</dcterms:created>
  <dcterms:modified xsi:type="dcterms:W3CDTF">2015-02-15T16:29:47Z</dcterms:modified>
</cp:coreProperties>
</file>