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70" r:id="rId4"/>
    <p:sldId id="258" r:id="rId5"/>
    <p:sldId id="271" r:id="rId6"/>
    <p:sldId id="264" r:id="rId7"/>
    <p:sldId id="272" r:id="rId8"/>
    <p:sldId id="261" r:id="rId9"/>
    <p:sldId id="273" r:id="rId10"/>
    <p:sldId id="262" r:id="rId11"/>
    <p:sldId id="274" r:id="rId12"/>
    <p:sldId id="265" r:id="rId13"/>
    <p:sldId id="275" r:id="rId14"/>
    <p:sldId id="266" r:id="rId15"/>
    <p:sldId id="263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FB73B-E8EB-48D1-86F0-D5E8063DF9AD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942BE-64E6-4433-874B-D72768540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10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942BE-64E6-4433-874B-D72768540E2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504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0B7F-0123-4CEF-B613-B7F7A6BE8527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7851-5EDF-4D7C-BE07-48EA38A41D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0B7F-0123-4CEF-B613-B7F7A6BE8527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7851-5EDF-4D7C-BE07-48EA38A41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0B7F-0123-4CEF-B613-B7F7A6BE8527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7851-5EDF-4D7C-BE07-48EA38A41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0B7F-0123-4CEF-B613-B7F7A6BE8527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7851-5EDF-4D7C-BE07-48EA38A41D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0B7F-0123-4CEF-B613-B7F7A6BE8527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7851-5EDF-4D7C-BE07-48EA38A41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0B7F-0123-4CEF-B613-B7F7A6BE8527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7851-5EDF-4D7C-BE07-48EA38A41D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0B7F-0123-4CEF-B613-B7F7A6BE8527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7851-5EDF-4D7C-BE07-48EA38A41DC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0B7F-0123-4CEF-B613-B7F7A6BE8527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7851-5EDF-4D7C-BE07-48EA38A41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0B7F-0123-4CEF-B613-B7F7A6BE8527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7851-5EDF-4D7C-BE07-48EA38A41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0B7F-0123-4CEF-B613-B7F7A6BE8527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7851-5EDF-4D7C-BE07-48EA38A41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0B7F-0123-4CEF-B613-B7F7A6BE8527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7851-5EDF-4D7C-BE07-48EA38A41D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650B7F-0123-4CEF-B613-B7F7A6BE8527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297851-5EDF-4D7C-BE07-48EA38A41D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2899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Задачи</a:t>
            </a:r>
            <a:r>
              <a:rPr lang="ru-RU" sz="3600" dirty="0">
                <a:solidFill>
                  <a:srgbClr val="FF0000"/>
                </a:solidFill>
              </a:rPr>
              <a:t>: </a:t>
            </a:r>
          </a:p>
          <a:p>
            <a:r>
              <a:rPr lang="ru-RU" sz="3600" dirty="0">
                <a:solidFill>
                  <a:srgbClr val="FF0000"/>
                </a:solidFill>
              </a:rPr>
              <a:t>- Определение основных свойств воды;</a:t>
            </a:r>
          </a:p>
          <a:p>
            <a:r>
              <a:rPr lang="ru-RU" sz="3600" dirty="0">
                <a:solidFill>
                  <a:srgbClr val="FF0000"/>
                </a:solidFill>
              </a:rPr>
              <a:t>- Провести опыты с водой;</a:t>
            </a:r>
          </a:p>
          <a:p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Цель</a:t>
            </a:r>
            <a:r>
              <a:rPr lang="ru-RU" dirty="0">
                <a:solidFill>
                  <a:srgbClr val="FF0000"/>
                </a:solidFill>
              </a:rPr>
              <a:t>: </a:t>
            </a:r>
            <a:r>
              <a:rPr lang="ru-RU" dirty="0">
                <a:solidFill>
                  <a:schemeClr val="tx2"/>
                </a:solidFill>
              </a:rPr>
              <a:t>Что такое вода? 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06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2636912"/>
            <a:ext cx="7376607" cy="2952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0" dirty="0" smtClean="0">
                <a:solidFill>
                  <a:srgbClr val="FF0000"/>
                </a:solidFill>
              </a:rPr>
              <a:t> </a:t>
            </a:r>
            <a:r>
              <a:rPr lang="ru-RU" b="0" dirty="0">
                <a:solidFill>
                  <a:srgbClr val="FF0000"/>
                </a:solidFill>
              </a:rPr>
              <a:t/>
            </a:r>
            <a:br>
              <a:rPr lang="ru-RU" b="0" dirty="0">
                <a:solidFill>
                  <a:srgbClr val="FF0000"/>
                </a:solidFill>
              </a:rPr>
            </a:br>
            <a:endParaRPr lang="ru-RU" b="0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43000" y="188640"/>
            <a:ext cx="6400800" cy="10801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600" dirty="0"/>
              <a:t> 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«Волшебная вода»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5" y="1340768"/>
            <a:ext cx="385326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9610" y="3284984"/>
            <a:ext cx="386727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938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568863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425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7" y="2420888"/>
            <a:ext cx="7190184" cy="3672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15616" y="260648"/>
            <a:ext cx="7408333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«</a:t>
            </a:r>
            <a:r>
              <a:rPr lang="ru-RU" sz="3600" dirty="0"/>
              <a:t>Кораблики, кораблики</a:t>
            </a:r>
            <a:r>
              <a:rPr lang="ru-RU" sz="3600" dirty="0" smtClean="0"/>
              <a:t>»</a:t>
            </a:r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1196753"/>
            <a:ext cx="4224316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53284"/>
            <a:ext cx="4256081" cy="304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290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4881" y="692696"/>
            <a:ext cx="7459567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055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289" y="2204864"/>
            <a:ext cx="6512511" cy="3310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0" dirty="0" smtClean="0">
                <a:solidFill>
                  <a:srgbClr val="FF0000"/>
                </a:solidFill>
              </a:rPr>
              <a:t> </a:t>
            </a:r>
            <a:r>
              <a:rPr lang="ru-RU" b="0" dirty="0">
                <a:solidFill>
                  <a:srgbClr val="FF0000"/>
                </a:solidFill>
              </a:rPr>
              <a:t/>
            </a:r>
            <a:br>
              <a:rPr lang="ru-RU" b="0" dirty="0">
                <a:solidFill>
                  <a:srgbClr val="FF0000"/>
                </a:solidFill>
              </a:rPr>
            </a:br>
            <a:endParaRPr lang="ru-RU" b="0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72067" y="620689"/>
            <a:ext cx="7408333" cy="10081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«Нырки»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3" y="1268760"/>
            <a:ext cx="396044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4032448" cy="259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149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5" y="2636912"/>
            <a:ext cx="7118176" cy="3456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endParaRPr lang="ru-RU" b="0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96928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Соберем водичку»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84666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370610"/>
            <a:ext cx="3786124" cy="322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538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060848"/>
            <a:ext cx="7704856" cy="2317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Спасибо за внимание!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280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Объект исследования</a:t>
            </a:r>
            <a:r>
              <a:rPr lang="ru-RU" dirty="0"/>
              <a:t>: </a:t>
            </a:r>
            <a:r>
              <a:rPr lang="ru-RU" b="1" dirty="0">
                <a:solidFill>
                  <a:srgbClr val="FF0000"/>
                </a:solidFill>
              </a:rPr>
              <a:t>вода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259632" y="764704"/>
            <a:ext cx="7245424" cy="52177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Методы исследования</a:t>
            </a:r>
            <a:r>
              <a:rPr lang="ru-RU" sz="3600" dirty="0">
                <a:solidFill>
                  <a:srgbClr val="FF0000"/>
                </a:solidFill>
              </a:rPr>
              <a:t>: </a:t>
            </a:r>
          </a:p>
          <a:p>
            <a:pPr marL="45720" lvl="0" indent="0">
              <a:buNone/>
            </a:pPr>
            <a:r>
              <a:rPr lang="ru-RU" sz="3600" dirty="0" smtClean="0"/>
              <a:t>- просмотр </a:t>
            </a:r>
            <a:r>
              <a:rPr lang="ru-RU" sz="3600" dirty="0"/>
              <a:t>литературы в </a:t>
            </a:r>
            <a:r>
              <a:rPr lang="ru-RU" sz="3600" dirty="0" smtClean="0"/>
              <a:t>     библиотеке;</a:t>
            </a:r>
            <a:endParaRPr lang="ru-RU" sz="3600" dirty="0"/>
          </a:p>
          <a:p>
            <a:pPr marL="45720" lvl="0" indent="0">
              <a:buNone/>
            </a:pPr>
            <a:r>
              <a:rPr lang="ru-RU" sz="3600" dirty="0" smtClean="0"/>
              <a:t>- по </a:t>
            </a:r>
            <a:r>
              <a:rPr lang="ru-RU" sz="3600" dirty="0"/>
              <a:t>телевизору; </a:t>
            </a:r>
          </a:p>
          <a:p>
            <a:pPr marL="45720" lvl="0" indent="0">
              <a:buNone/>
            </a:pPr>
            <a:r>
              <a:rPr lang="ru-RU" sz="3600" dirty="0" smtClean="0"/>
              <a:t>- проведение </a:t>
            </a:r>
            <a:r>
              <a:rPr lang="ru-RU" sz="3600" dirty="0"/>
              <a:t>опытов с водой;</a:t>
            </a:r>
          </a:p>
          <a:p>
            <a:pPr marL="0" indent="0">
              <a:buNone/>
            </a:pPr>
            <a:r>
              <a:rPr lang="ru-RU" sz="3600" dirty="0"/>
              <a:t> </a:t>
            </a:r>
          </a:p>
          <a:p>
            <a:endParaRPr lang="ru-RU" sz="3600" dirty="0" smtClean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8689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olvex.ru/article/img/21919649_ph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908720"/>
            <a:ext cx="7200800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5823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20888"/>
            <a:ext cx="7704856" cy="388843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Основные  свойства  воды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- не имеет форму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не имеет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вкуса;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не имеет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запаха;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- не имеет цвета; 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404664"/>
            <a:ext cx="6417734" cy="197258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Вода </a:t>
            </a:r>
            <a:r>
              <a:rPr lang="ru-RU" sz="3600" dirty="0" smtClean="0"/>
              <a:t>-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прозрачная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бесцветная жидкость, не имеет цвета и запаха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91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223224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ПРОВЕДЕНИЕ ОПЫТОВ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09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289" y="1628800"/>
            <a:ext cx="6811159" cy="46805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b="0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897280"/>
          </a:xfrm>
        </p:spPr>
        <p:txBody>
          <a:bodyPr/>
          <a:lstStyle/>
          <a:p>
            <a:pPr marL="640080" lvl="2" indent="0" algn="ctr">
              <a:buNone/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«Тонет, не тонет»</a:t>
            </a:r>
            <a:endParaRPr lang="ru-RU" sz="3600" dirty="0" smtClean="0"/>
          </a:p>
          <a:p>
            <a:pPr marL="4572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628799"/>
            <a:ext cx="5972398" cy="45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186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09" y="620688"/>
            <a:ext cx="381642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388843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718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088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Почему птицы плавают в воде?»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72067" y="1988840"/>
            <a:ext cx="7588365" cy="413732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750" y="1628800"/>
            <a:ext cx="452029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8434" y="3356992"/>
            <a:ext cx="3876054" cy="324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25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437" y="836712"/>
            <a:ext cx="722899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22712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143</TotalTime>
  <Words>97</Words>
  <Application>Microsoft Office PowerPoint</Application>
  <PresentationFormat>Экран (4:3)</PresentationFormat>
  <Paragraphs>30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Цель: Что такое вода?  </vt:lpstr>
      <vt:lpstr>Объект исследования: вода </vt:lpstr>
      <vt:lpstr>Презентация PowerPoint</vt:lpstr>
      <vt:lpstr>Основные  свойства  воды: - не имеет форму - не имеет вкуса; - не имеет запаха; - не имеет цвета; </vt:lpstr>
      <vt:lpstr>ПРОВЕДЕНИЕ ОПЫТОВ</vt:lpstr>
      <vt:lpstr>  </vt:lpstr>
      <vt:lpstr>Презентация PowerPoint</vt:lpstr>
      <vt:lpstr>«Почему птицы плавают в воде?»  </vt:lpstr>
      <vt:lpstr>Презентация PowerPoint</vt:lpstr>
      <vt:lpstr>  </vt:lpstr>
      <vt:lpstr>Презентация PowerPoint</vt:lpstr>
      <vt:lpstr>  </vt:lpstr>
      <vt:lpstr>Презентация PowerPoint</vt:lpstr>
      <vt:lpstr>   </vt:lpstr>
      <vt:lpstr> 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Цель: Что такое вода?</dc:title>
  <dc:creator>Авелов</dc:creator>
  <cp:lastModifiedBy>Авелов</cp:lastModifiedBy>
  <cp:revision>15</cp:revision>
  <dcterms:created xsi:type="dcterms:W3CDTF">2014-10-26T12:08:54Z</dcterms:created>
  <dcterms:modified xsi:type="dcterms:W3CDTF">2014-11-01T12:14:56Z</dcterms:modified>
</cp:coreProperties>
</file>