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9" r:id="rId5"/>
    <p:sldId id="258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8432" y="503853"/>
            <a:ext cx="6494105" cy="28178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Проект на тему:  Экологическая тропа группы «Сказка»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8220" y="4730275"/>
            <a:ext cx="3334106" cy="14839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Воспитатель: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Левина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Н.В.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9" t="5334" r="4054"/>
          <a:stretch/>
        </p:blipFill>
        <p:spPr>
          <a:xfrm>
            <a:off x="213756" y="2291938"/>
            <a:ext cx="3621974" cy="4369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006" t="-5234"/>
          <a:stretch/>
        </p:blipFill>
        <p:spPr>
          <a:xfrm>
            <a:off x="10141527" y="185445"/>
            <a:ext cx="1754321" cy="22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908" y="0"/>
            <a:ext cx="10087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Посещение экологического театра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5" t="2210" r="2271" b="5789"/>
          <a:stretch/>
        </p:blipFill>
        <p:spPr>
          <a:xfrm>
            <a:off x="3966358" y="1864426"/>
            <a:ext cx="4453247" cy="45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903" y="252127"/>
            <a:ext cx="64203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Растителный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мир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«Хохлома»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1" r="7627"/>
          <a:stretch/>
        </p:blipFill>
        <p:spPr>
          <a:xfrm>
            <a:off x="339894" y="2349115"/>
            <a:ext cx="5467140" cy="3977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22" t="1373" b="18028"/>
          <a:stretch/>
        </p:blipFill>
        <p:spPr>
          <a:xfrm>
            <a:off x="6325193" y="2185060"/>
            <a:ext cx="5534015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1820" y="0"/>
            <a:ext cx="74433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Насекомые и животные глазами детей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46" r="4213"/>
          <a:stretch/>
        </p:blipFill>
        <p:spPr>
          <a:xfrm>
            <a:off x="495971" y="2430944"/>
            <a:ext cx="5014180" cy="3254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7" b="18864"/>
          <a:stretch/>
        </p:blipFill>
        <p:spPr>
          <a:xfrm>
            <a:off x="6483927" y="2519079"/>
            <a:ext cx="5023400" cy="33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776" y="1483767"/>
            <a:ext cx="84442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"Природа - это самая лучшая из книг, написанная на особом языке. Этот язык надо изучить".</a:t>
            </a:r>
            <a:b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Н.Г.Гарин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-Михайловский</a:t>
            </a:r>
          </a:p>
        </p:txBody>
      </p:sp>
    </p:spTree>
    <p:extLst>
      <p:ext uri="{BB962C8B-B14F-4D97-AF65-F5344CB8AC3E}">
        <p14:creationId xmlns:p14="http://schemas.microsoft.com/office/powerpoint/2010/main" val="39133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2177" y="242796"/>
            <a:ext cx="5862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Наблюдения и экологические экскурсии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5" t="2803" r="2341" b="4277"/>
          <a:stretch/>
        </p:blipFill>
        <p:spPr>
          <a:xfrm>
            <a:off x="249383" y="1674422"/>
            <a:ext cx="3835730" cy="4607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9" b="8571"/>
          <a:stretch/>
        </p:blipFill>
        <p:spPr>
          <a:xfrm>
            <a:off x="6270171" y="2911435"/>
            <a:ext cx="5215812" cy="3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3381" y="252127"/>
            <a:ext cx="72888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Сбор природного материала для гербария и поделок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9" b="3809"/>
          <a:stretch/>
        </p:blipFill>
        <p:spPr>
          <a:xfrm>
            <a:off x="5997039" y="2916288"/>
            <a:ext cx="5450774" cy="3235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7" r="3563" b="6986"/>
          <a:stretch/>
        </p:blipFill>
        <p:spPr>
          <a:xfrm>
            <a:off x="403760" y="2916288"/>
            <a:ext cx="4928261" cy="31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844" y="177482"/>
            <a:ext cx="8722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Работа с родителями – изготовление кормушек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5" r="2380"/>
          <a:stretch/>
        </p:blipFill>
        <p:spPr>
          <a:xfrm>
            <a:off x="5755371" y="2386940"/>
            <a:ext cx="5739944" cy="3597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9" r="4749"/>
          <a:stretch/>
        </p:blipFill>
        <p:spPr>
          <a:xfrm>
            <a:off x="91688" y="2375065"/>
            <a:ext cx="5394712" cy="36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0011" y="205473"/>
            <a:ext cx="578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Птичья столовая: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" t="3656" r="4355" b="-505"/>
          <a:stretch/>
        </p:blipFill>
        <p:spPr>
          <a:xfrm>
            <a:off x="90584" y="1330036"/>
            <a:ext cx="4600169" cy="5331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1" r="3787"/>
          <a:stretch/>
        </p:blipFill>
        <p:spPr>
          <a:xfrm>
            <a:off x="6466115" y="1389413"/>
            <a:ext cx="4542311" cy="51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2" r="2752"/>
          <a:stretch/>
        </p:blipFill>
        <p:spPr>
          <a:xfrm>
            <a:off x="755780" y="653143"/>
            <a:ext cx="10371399" cy="58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546" y="130828"/>
            <a:ext cx="109512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Коллективная работа </a:t>
            </a:r>
            <a:r>
              <a:rPr lang="ru-RU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(Аппликация)</a:t>
            </a:r>
            <a:endParaRPr lang="ru-RU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5" t="3965" b="5085"/>
          <a:stretch/>
        </p:blipFill>
        <p:spPr>
          <a:xfrm>
            <a:off x="2185060" y="2078183"/>
            <a:ext cx="8265226" cy="44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0327" y="261457"/>
            <a:ext cx="254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Лепка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8" r="2690"/>
          <a:stretch/>
        </p:blipFill>
        <p:spPr>
          <a:xfrm>
            <a:off x="6341423" y="1682707"/>
            <a:ext cx="5510152" cy="3934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4" r="1363"/>
          <a:stretch/>
        </p:blipFill>
        <p:spPr>
          <a:xfrm>
            <a:off x="129012" y="1698171"/>
            <a:ext cx="5523643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5576" y="158820"/>
            <a:ext cx="90786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Экспериментирование – лепим снеговика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6" t="5182" r="4369" b="7763"/>
          <a:stretch/>
        </p:blipFill>
        <p:spPr>
          <a:xfrm>
            <a:off x="4037609" y="2434442"/>
            <a:ext cx="4085113" cy="40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119</TotalTime>
  <Words>77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Times New Roman</vt:lpstr>
      <vt:lpstr>Wingdings 3</vt:lpstr>
      <vt:lpstr>Сектор</vt:lpstr>
      <vt:lpstr>Проект на тему:  Экологическая тропа группы «Сказка»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Экологическая тропа группы «Сказка»</dc:title>
  <dc:creator>Лилия</dc:creator>
  <cp:lastModifiedBy>Лилия</cp:lastModifiedBy>
  <cp:revision>19</cp:revision>
  <dcterms:created xsi:type="dcterms:W3CDTF">2014-05-20T15:14:38Z</dcterms:created>
  <dcterms:modified xsi:type="dcterms:W3CDTF">2014-11-01T14:45:09Z</dcterms:modified>
</cp:coreProperties>
</file>