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Презентация на тему «Роль игры </a:t>
            </a:r>
            <a:r>
              <a:rPr lang="ru-RU" sz="3600" smtClean="0"/>
              <a:t>в развитии </a:t>
            </a:r>
            <a:r>
              <a:rPr lang="ru-RU" sz="3600" dirty="0" smtClean="0"/>
              <a:t>у детей младшего дошкольного возраста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воспитатель </a:t>
            </a:r>
            <a:r>
              <a:rPr lang="ru-RU" dirty="0" err="1" smtClean="0"/>
              <a:t>Милованова</a:t>
            </a:r>
            <a:r>
              <a:rPr lang="ru-RU" dirty="0" smtClean="0"/>
              <a:t> Г.В.</a:t>
            </a:r>
          </a:p>
          <a:p>
            <a:r>
              <a:rPr lang="ru-RU" dirty="0" smtClean="0"/>
              <a:t>МБДОУ детский сад комбинированного вида «</a:t>
            </a:r>
            <a:r>
              <a:rPr lang="ru-RU" dirty="0" err="1" smtClean="0"/>
              <a:t>Семицветик</a:t>
            </a:r>
            <a:r>
              <a:rPr lang="ru-RU" dirty="0" smtClean="0"/>
              <a:t>» г.Тамбов</a:t>
            </a:r>
          </a:p>
        </p:txBody>
      </p:sp>
      <p:pic>
        <p:nvPicPr>
          <p:cNvPr id="8" name="Рисунок 7" descr="http://pictures.ucoz.ru/_ph/3/709351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785926"/>
            <a:ext cx="44529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Роль игры в развитии    дошкольника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Игра- это средство разностороннего воспитания ребенка. В игре ребенок активизирует словарь, развивает любознательность, пытливость, а также нравственные качества: волю, смелость, выдержку. Народная мудрость гласит: «Каков ребенок в игре, таким он будет и в жизни.»</a:t>
            </a:r>
          </a:p>
          <a:p>
            <a:r>
              <a:rPr lang="ru-RU" dirty="0" smtClean="0"/>
              <a:t>Интересные игры создают бодрое, радостное настроение, делают жизнь детей полной, удовлетворяют их потребность в активной деятельности.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Группы игр: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Предметные </a:t>
            </a:r>
          </a:p>
          <a:p>
            <a:r>
              <a:rPr lang="ru-RU" dirty="0" smtClean="0"/>
              <a:t>Творческие , сюжетно-ролевые</a:t>
            </a:r>
            <a:endParaRPr lang="ru-RU" dirty="0"/>
          </a:p>
        </p:txBody>
      </p:sp>
      <p:pic>
        <p:nvPicPr>
          <p:cNvPr id="4" name="Рисунок 3" descr="http://img1.liveinternet.ru/images/attach/c/7/96/571/96571315_large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5"/>
            <a:ext cx="46624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Предметные игры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Предметные </a:t>
            </a:r>
            <a:r>
              <a:rPr lang="ru-RU" dirty="0" err="1" smtClean="0"/>
              <a:t>игры-это</a:t>
            </a:r>
            <a:r>
              <a:rPr lang="ru-RU" dirty="0" smtClean="0"/>
              <a:t> игры с предметами и игрушками. Через предметы и игрушки дети познают форму, цвет, объём, мир </a:t>
            </a:r>
            <a:r>
              <a:rPr lang="ru-RU" dirty="0" err="1" smtClean="0"/>
              <a:t>животных,мир</a:t>
            </a:r>
            <a:r>
              <a:rPr lang="ru-RU" dirty="0" smtClean="0"/>
              <a:t> людей и т.д.</a:t>
            </a:r>
            <a:endParaRPr lang="ru-RU" dirty="0"/>
          </a:p>
        </p:txBody>
      </p:sp>
      <p:pic>
        <p:nvPicPr>
          <p:cNvPr id="5" name="Рисунок 4" descr="IMG_1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929066"/>
            <a:ext cx="535785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Игры в сухом бассейне    </a:t>
            </a:r>
            <a:endParaRPr lang="ru-RU" dirty="0"/>
          </a:p>
        </p:txBody>
      </p:sp>
      <p:pic>
        <p:nvPicPr>
          <p:cNvPr id="5" name="Содержимое 4" descr="IMG_1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6"/>
            <a:ext cx="3971924" cy="4071966"/>
          </a:xfrm>
        </p:spPr>
      </p:pic>
      <p:pic>
        <p:nvPicPr>
          <p:cNvPr id="6" name="Содержимое 5" descr="IMG_12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43116"/>
            <a:ext cx="4038600" cy="4071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Творческие игры:</a:t>
            </a:r>
            <a:endParaRPr lang="ru-RU" dirty="0"/>
          </a:p>
        </p:txBody>
      </p:sp>
      <p:pic>
        <p:nvPicPr>
          <p:cNvPr id="4" name="Содержимое 3" descr="IMG_1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4286280" cy="4389437"/>
          </a:xfrm>
        </p:spPr>
      </p:pic>
      <p:pic>
        <p:nvPicPr>
          <p:cNvPr id="5" name="Рисунок 4" descr="IMG_1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00240"/>
            <a:ext cx="3857652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Театрализованные игры</a:t>
            </a:r>
            <a:endParaRPr lang="ru-RU" dirty="0"/>
          </a:p>
        </p:txBody>
      </p:sp>
      <p:pic>
        <p:nvPicPr>
          <p:cNvPr id="5" name="Содержимое 4" descr="IMG_11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3794930"/>
          </a:xfrm>
        </p:spPr>
      </p:pic>
      <p:pic>
        <p:nvPicPr>
          <p:cNvPr id="6" name="Содержимое 5" descr="IMG_11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38600" cy="37949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12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4324352" cy="4152120"/>
          </a:xfrm>
        </p:spPr>
      </p:pic>
      <p:pic>
        <p:nvPicPr>
          <p:cNvPr id="8" name="Содержимое 7" descr="IMG_12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071546"/>
            <a:ext cx="4038600" cy="41434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3143248"/>
            <a:ext cx="561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внимание!!!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154</Words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на тему «Роль игры в развитии у детей младшего дошкольного возраста»</vt:lpstr>
      <vt:lpstr>      Роль игры в развитии    дошкольника        </vt:lpstr>
      <vt:lpstr>                Группы игр:</vt:lpstr>
      <vt:lpstr>           Предметные игры    </vt:lpstr>
      <vt:lpstr>     Игры в сухом бассейне    </vt:lpstr>
      <vt:lpstr>         Творческие игры:</vt:lpstr>
      <vt:lpstr>    Театрализованные игры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2014-02-14T18:46:54Z</dcterms:created>
  <dcterms:modified xsi:type="dcterms:W3CDTF">2014-03-23T13:37:20Z</dcterms:modified>
</cp:coreProperties>
</file>