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3" r:id="rId2"/>
    <p:sldId id="256" r:id="rId3"/>
    <p:sldId id="281" r:id="rId4"/>
    <p:sldId id="257" r:id="rId5"/>
    <p:sldId id="265" r:id="rId6"/>
    <p:sldId id="266" r:id="rId7"/>
    <p:sldId id="264" r:id="rId8"/>
    <p:sldId id="271" r:id="rId9"/>
    <p:sldId id="274" r:id="rId10"/>
    <p:sldId id="284" r:id="rId11"/>
    <p:sldId id="277" r:id="rId12"/>
    <p:sldId id="28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shape val="box"/>
        <c:axId val="76208768"/>
        <c:axId val="59781504"/>
        <c:axId val="0"/>
      </c:bar3DChart>
      <c:catAx>
        <c:axId val="76208768"/>
        <c:scaling>
          <c:orientation val="minMax"/>
        </c:scaling>
        <c:axPos val="b"/>
        <c:tickLblPos val="nextTo"/>
        <c:crossAx val="59781504"/>
        <c:crosses val="autoZero"/>
        <c:auto val="1"/>
        <c:lblAlgn val="ctr"/>
        <c:lblOffset val="100"/>
      </c:catAx>
      <c:valAx>
        <c:axId val="59781504"/>
        <c:scaling>
          <c:orientation val="minMax"/>
        </c:scaling>
        <c:axPos val="l"/>
        <c:majorGridlines/>
        <c:numFmt formatCode="General" sourceLinked="1"/>
        <c:tickLblPos val="nextTo"/>
        <c:crossAx val="762087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56F41-F1ED-4EFB-B7D0-ABA394D5677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C5AF74-EA4B-415C-ADF4-0936ED07B312}">
      <dgm:prSet phldrT="[Текст]" custT="1"/>
      <dgm:spPr>
        <a:effectLst>
          <a:outerShdw blurRad="50800" dist="215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000" dirty="0" smtClean="0">
              <a:latin typeface="Bookman Old Style" pitchFamily="18" charset="0"/>
            </a:rPr>
            <a:t>на развитие - звуковысотного слуха</a:t>
          </a:r>
          <a:endParaRPr lang="ru-RU" sz="2000" dirty="0">
            <a:latin typeface="Bookman Old Style" pitchFamily="18" charset="0"/>
          </a:endParaRPr>
        </a:p>
      </dgm:t>
    </dgm:pt>
    <dgm:pt modelId="{FF85FFFB-E950-4721-9B8A-25707FB7CAB1}" type="parTrans" cxnId="{1A0B2E4B-9229-4F40-8361-307AEC62AE5B}">
      <dgm:prSet/>
      <dgm:spPr/>
      <dgm:t>
        <a:bodyPr/>
        <a:lstStyle/>
        <a:p>
          <a:endParaRPr lang="ru-RU"/>
        </a:p>
      </dgm:t>
    </dgm:pt>
    <dgm:pt modelId="{2244658C-CBE6-4031-B6D4-D575E9CD01B5}" type="sibTrans" cxnId="{1A0B2E4B-9229-4F40-8361-307AEC62AE5B}">
      <dgm:prSet/>
      <dgm:spPr/>
      <dgm:t>
        <a:bodyPr/>
        <a:lstStyle/>
        <a:p>
          <a:endParaRPr lang="ru-RU"/>
        </a:p>
      </dgm:t>
    </dgm:pt>
    <dgm:pt modelId="{F6D6B875-60FB-48B5-9132-FF5E80DD5615}">
      <dgm:prSet phldrT="[Текст]" custT="1"/>
      <dgm:spPr>
        <a:effectLst>
          <a:outerShdw blurRad="50800" dist="215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000" dirty="0" smtClean="0">
              <a:latin typeface="Bookman Old Style" pitchFamily="18" charset="0"/>
            </a:rPr>
            <a:t>                    - чувства ритма</a:t>
          </a:r>
          <a:endParaRPr lang="ru-RU" sz="2000" dirty="0">
            <a:latin typeface="Bookman Old Style" pitchFamily="18" charset="0"/>
          </a:endParaRPr>
        </a:p>
      </dgm:t>
    </dgm:pt>
    <dgm:pt modelId="{E442D477-A329-48AA-BE72-925CD22725C1}" type="sibTrans" cxnId="{8FC272D6-6F1C-4E25-BA93-43E890E4C848}">
      <dgm:prSet/>
      <dgm:spPr/>
      <dgm:t>
        <a:bodyPr/>
        <a:lstStyle/>
        <a:p>
          <a:endParaRPr lang="ru-RU"/>
        </a:p>
      </dgm:t>
    </dgm:pt>
    <dgm:pt modelId="{44831DBC-3B8C-41A7-ABD5-56B8AB06F26B}" type="parTrans" cxnId="{8FC272D6-6F1C-4E25-BA93-43E890E4C848}">
      <dgm:prSet/>
      <dgm:spPr/>
      <dgm:t>
        <a:bodyPr/>
        <a:lstStyle/>
        <a:p>
          <a:endParaRPr lang="ru-RU"/>
        </a:p>
      </dgm:t>
    </dgm:pt>
    <dgm:pt modelId="{F503F66B-4FBE-47ED-AEB8-C4F2EFC468FD}">
      <dgm:prSet phldrT="[Текст]" custT="1"/>
      <dgm:spPr>
        <a:effectLst>
          <a:outerShdw blurRad="50800" dist="215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000" dirty="0" smtClean="0">
              <a:latin typeface="Bookman Old Style" pitchFamily="18" charset="0"/>
            </a:rPr>
            <a:t>                    - диатонического слуха</a:t>
          </a:r>
          <a:endParaRPr lang="ru-RU" sz="2000" dirty="0">
            <a:latin typeface="Bookman Old Style" pitchFamily="18" charset="0"/>
          </a:endParaRPr>
        </a:p>
      </dgm:t>
    </dgm:pt>
    <dgm:pt modelId="{C7EE4478-69DD-42B7-B399-6DFC2474734E}" type="parTrans" cxnId="{6B087D99-F3EE-4BA5-B887-98AED156D2CE}">
      <dgm:prSet/>
      <dgm:spPr/>
      <dgm:t>
        <a:bodyPr/>
        <a:lstStyle/>
        <a:p>
          <a:endParaRPr lang="ru-RU"/>
        </a:p>
      </dgm:t>
    </dgm:pt>
    <dgm:pt modelId="{84DEC0D7-4AEC-404A-A994-6B574E243318}" type="sibTrans" cxnId="{6B087D99-F3EE-4BA5-B887-98AED156D2CE}">
      <dgm:prSet/>
      <dgm:spPr/>
      <dgm:t>
        <a:bodyPr/>
        <a:lstStyle/>
        <a:p>
          <a:endParaRPr lang="ru-RU"/>
        </a:p>
      </dgm:t>
    </dgm:pt>
    <dgm:pt modelId="{8DF65C37-D5D7-4846-AF05-6B91BDED6E54}">
      <dgm:prSet phldrT="[Текст]" custT="1"/>
      <dgm:spPr>
        <a:effectLst>
          <a:outerShdw blurRad="50800" dist="215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000" dirty="0" smtClean="0">
              <a:latin typeface="Bookman Old Style" pitchFamily="18" charset="0"/>
            </a:rPr>
            <a:t>                    - тембрового слуха</a:t>
          </a:r>
          <a:endParaRPr lang="ru-RU" sz="2000" dirty="0">
            <a:latin typeface="Bookman Old Style" pitchFamily="18" charset="0"/>
          </a:endParaRPr>
        </a:p>
      </dgm:t>
    </dgm:pt>
    <dgm:pt modelId="{C58763E2-5753-4329-8974-1FC092C445FE}" type="parTrans" cxnId="{D37AB215-AE8E-4437-879B-F7BAC296DA9C}">
      <dgm:prSet/>
      <dgm:spPr/>
      <dgm:t>
        <a:bodyPr/>
        <a:lstStyle/>
        <a:p>
          <a:endParaRPr lang="ru-RU"/>
        </a:p>
      </dgm:t>
    </dgm:pt>
    <dgm:pt modelId="{46CB61C1-FF35-4F8C-B3E7-4DB4A630BBFB}" type="sibTrans" cxnId="{D37AB215-AE8E-4437-879B-F7BAC296DA9C}">
      <dgm:prSet/>
      <dgm:spPr/>
      <dgm:t>
        <a:bodyPr/>
        <a:lstStyle/>
        <a:p>
          <a:endParaRPr lang="ru-RU"/>
        </a:p>
      </dgm:t>
    </dgm:pt>
    <dgm:pt modelId="{E64765FC-70D0-4B05-90C9-B8E2E4EF1620}">
      <dgm:prSet phldrT="[Текст]" custT="1"/>
      <dgm:spPr>
        <a:effectLst>
          <a:outerShdw blurRad="50800" dist="215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000" dirty="0" smtClean="0">
              <a:latin typeface="Bookman Old Style" pitchFamily="18" charset="0"/>
            </a:rPr>
            <a:t>                    - памяти и слуха</a:t>
          </a:r>
          <a:endParaRPr lang="ru-RU" sz="2000" dirty="0">
            <a:latin typeface="Bookman Old Style" pitchFamily="18" charset="0"/>
          </a:endParaRPr>
        </a:p>
      </dgm:t>
    </dgm:pt>
    <dgm:pt modelId="{29CF2C1C-9811-4170-A887-4BEC4C53EFE4}" type="parTrans" cxnId="{99161B3D-7952-48DC-82BD-ADBE47D3259D}">
      <dgm:prSet/>
      <dgm:spPr/>
      <dgm:t>
        <a:bodyPr/>
        <a:lstStyle/>
        <a:p>
          <a:endParaRPr lang="ru-RU"/>
        </a:p>
      </dgm:t>
    </dgm:pt>
    <dgm:pt modelId="{F30BD419-DBAD-4E59-90DF-25064A09FCE0}" type="sibTrans" cxnId="{99161B3D-7952-48DC-82BD-ADBE47D3259D}">
      <dgm:prSet/>
      <dgm:spPr/>
      <dgm:t>
        <a:bodyPr/>
        <a:lstStyle/>
        <a:p>
          <a:endParaRPr lang="ru-RU"/>
        </a:p>
      </dgm:t>
    </dgm:pt>
    <dgm:pt modelId="{B4F5F30F-B252-47DC-A727-258ABAB947A1}">
      <dgm:prSet phldrT="[Текст]" custT="1"/>
      <dgm:spPr>
        <a:effectLst>
          <a:outerShdw blurRad="50800" dist="2159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000" dirty="0" smtClean="0">
              <a:latin typeface="Bookman Old Style" pitchFamily="18" charset="0"/>
            </a:rPr>
            <a:t>                    - детского творчества</a:t>
          </a:r>
          <a:endParaRPr lang="ru-RU" sz="2000" dirty="0">
            <a:latin typeface="Bookman Old Style" pitchFamily="18" charset="0"/>
          </a:endParaRPr>
        </a:p>
      </dgm:t>
    </dgm:pt>
    <dgm:pt modelId="{DA49E59F-61F1-44A5-BF84-52AF4BBAF871}" type="parTrans" cxnId="{FE7528D6-2201-4C04-928B-C73652BBC708}">
      <dgm:prSet/>
      <dgm:spPr/>
      <dgm:t>
        <a:bodyPr/>
        <a:lstStyle/>
        <a:p>
          <a:endParaRPr lang="ru-RU"/>
        </a:p>
      </dgm:t>
    </dgm:pt>
    <dgm:pt modelId="{A997CA24-F04C-46E8-8090-D20766CA5D55}" type="sibTrans" cxnId="{FE7528D6-2201-4C04-928B-C73652BBC708}">
      <dgm:prSet/>
      <dgm:spPr/>
      <dgm:t>
        <a:bodyPr/>
        <a:lstStyle/>
        <a:p>
          <a:endParaRPr lang="ru-RU"/>
        </a:p>
      </dgm:t>
    </dgm:pt>
    <dgm:pt modelId="{ED1099BF-98E0-4764-84F4-3E412258D5B5}" type="pres">
      <dgm:prSet presAssocID="{B7756F41-F1ED-4EFB-B7D0-ABA394D567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4219E-EBAF-4D91-96A6-681DB6EAB5E1}" type="pres">
      <dgm:prSet presAssocID="{5AC5AF74-EA4B-415C-ADF4-0936ED07B312}" presName="parentLin" presStyleCnt="0"/>
      <dgm:spPr/>
      <dgm:t>
        <a:bodyPr/>
        <a:lstStyle/>
        <a:p>
          <a:endParaRPr lang="ru-RU"/>
        </a:p>
      </dgm:t>
    </dgm:pt>
    <dgm:pt modelId="{620B1DF8-57CC-4E59-AC95-1C17B64F7E32}" type="pres">
      <dgm:prSet presAssocID="{5AC5AF74-EA4B-415C-ADF4-0936ED07B31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985B7A5-118A-4114-A32C-670C875C33CC}" type="pres">
      <dgm:prSet presAssocID="{5AC5AF74-EA4B-415C-ADF4-0936ED07B312}" presName="parentText" presStyleLbl="node1" presStyleIdx="0" presStyleCnt="6" custScaleX="96797" custLinFactNeighborX="3448" custLinFactNeighborY="21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439AF-1B16-4070-9C3D-C7AD04ACADB5}" type="pres">
      <dgm:prSet presAssocID="{5AC5AF74-EA4B-415C-ADF4-0936ED07B312}" presName="negativeSpace" presStyleCnt="0"/>
      <dgm:spPr/>
      <dgm:t>
        <a:bodyPr/>
        <a:lstStyle/>
        <a:p>
          <a:endParaRPr lang="ru-RU"/>
        </a:p>
      </dgm:t>
    </dgm:pt>
    <dgm:pt modelId="{C50786AC-0382-4B05-99E9-8124D08965C3}" type="pres">
      <dgm:prSet presAssocID="{5AC5AF74-EA4B-415C-ADF4-0936ED07B312}" presName="childText" presStyleLbl="conFgAcc1" presStyleIdx="0" presStyleCnt="6" custScaleX="43104" custLinFactY="-11825" custLinFactNeighborX="12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A3B16-AA16-4C3E-ACF7-21E29B20A845}" type="pres">
      <dgm:prSet presAssocID="{2244658C-CBE6-4031-B6D4-D575E9CD01B5}" presName="spaceBetweenRectangles" presStyleCnt="0"/>
      <dgm:spPr/>
      <dgm:t>
        <a:bodyPr/>
        <a:lstStyle/>
        <a:p>
          <a:endParaRPr lang="ru-RU"/>
        </a:p>
      </dgm:t>
    </dgm:pt>
    <dgm:pt modelId="{259852E6-BAFE-4B42-8226-C939DBA8DC9B}" type="pres">
      <dgm:prSet presAssocID="{F6D6B875-60FB-48B5-9132-FF5E80DD5615}" presName="parentLin" presStyleCnt="0"/>
      <dgm:spPr/>
      <dgm:t>
        <a:bodyPr/>
        <a:lstStyle/>
        <a:p>
          <a:endParaRPr lang="ru-RU"/>
        </a:p>
      </dgm:t>
    </dgm:pt>
    <dgm:pt modelId="{105D786C-75A0-4BB6-8BE5-4ABF9B575203}" type="pres">
      <dgm:prSet presAssocID="{F6D6B875-60FB-48B5-9132-FF5E80DD561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44A4409-E71F-457E-A54B-729DA7299290}" type="pres">
      <dgm:prSet presAssocID="{F6D6B875-60FB-48B5-9132-FF5E80DD5615}" presName="parentText" presStyleLbl="node1" presStyleIdx="1" presStyleCnt="6" custScaleX="97537" custLinFactNeighborY="77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01615-E157-494F-9B9C-9D546B7AB6D2}" type="pres">
      <dgm:prSet presAssocID="{F6D6B875-60FB-48B5-9132-FF5E80DD5615}" presName="negativeSpace" presStyleCnt="0"/>
      <dgm:spPr/>
      <dgm:t>
        <a:bodyPr/>
        <a:lstStyle/>
        <a:p>
          <a:endParaRPr lang="ru-RU"/>
        </a:p>
      </dgm:t>
    </dgm:pt>
    <dgm:pt modelId="{FDA43B36-B5D6-483E-9777-E9E0714F9E57}" type="pres">
      <dgm:prSet presAssocID="{F6D6B875-60FB-48B5-9132-FF5E80DD5615}" presName="childText" presStyleLbl="conFgAcc1" presStyleIdx="1" presStyleCnt="6" custScaleX="39655" custLinFactY="-30556" custLinFactNeighborX="68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93BD-ADF3-40F9-BA7A-90E163198692}" type="pres">
      <dgm:prSet presAssocID="{E442D477-A329-48AA-BE72-925CD22725C1}" presName="spaceBetweenRectangles" presStyleCnt="0"/>
      <dgm:spPr/>
      <dgm:t>
        <a:bodyPr/>
        <a:lstStyle/>
        <a:p>
          <a:endParaRPr lang="ru-RU"/>
        </a:p>
      </dgm:t>
    </dgm:pt>
    <dgm:pt modelId="{06A1C0F4-9EF1-460E-8D0E-03504747424A}" type="pres">
      <dgm:prSet presAssocID="{8DF65C37-D5D7-4846-AF05-6B91BDED6E54}" presName="parentLin" presStyleCnt="0"/>
      <dgm:spPr/>
      <dgm:t>
        <a:bodyPr/>
        <a:lstStyle/>
        <a:p>
          <a:endParaRPr lang="ru-RU"/>
        </a:p>
      </dgm:t>
    </dgm:pt>
    <dgm:pt modelId="{42A2ADFB-1208-46FC-B290-990F51CED5F4}" type="pres">
      <dgm:prSet presAssocID="{8DF65C37-D5D7-4846-AF05-6B91BDED6E5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F70569B-62B8-4EBA-A4D9-5F30632C3E4D}" type="pres">
      <dgm:prSet presAssocID="{8DF65C37-D5D7-4846-AF05-6B91BDED6E54}" presName="parentText" presStyleLbl="node1" presStyleIdx="2" presStyleCnt="6" custScaleX="975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45620-4E4A-48C0-AADC-EEE7573D89A6}" type="pres">
      <dgm:prSet presAssocID="{8DF65C37-D5D7-4846-AF05-6B91BDED6E54}" presName="negativeSpace" presStyleCnt="0"/>
      <dgm:spPr/>
      <dgm:t>
        <a:bodyPr/>
        <a:lstStyle/>
        <a:p>
          <a:endParaRPr lang="ru-RU"/>
        </a:p>
      </dgm:t>
    </dgm:pt>
    <dgm:pt modelId="{E32096E6-A008-4221-A5B4-5DD1DCF18E31}" type="pres">
      <dgm:prSet presAssocID="{8DF65C37-D5D7-4846-AF05-6B91BDED6E54}" presName="childText" presStyleLbl="conFgAcc1" presStyleIdx="2" presStyleCnt="6" custScaleX="46552" custLinFactY="-29127" custLinFactNeighborX="68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8B060-3CAA-44B7-B81A-8B98D61430EF}" type="pres">
      <dgm:prSet presAssocID="{46CB61C1-FF35-4F8C-B3E7-4DB4A630BBFB}" presName="spaceBetweenRectangles" presStyleCnt="0"/>
      <dgm:spPr/>
      <dgm:t>
        <a:bodyPr/>
        <a:lstStyle/>
        <a:p>
          <a:endParaRPr lang="ru-RU"/>
        </a:p>
      </dgm:t>
    </dgm:pt>
    <dgm:pt modelId="{563BE237-CC29-4791-99B2-BDD807311D81}" type="pres">
      <dgm:prSet presAssocID="{F503F66B-4FBE-47ED-AEB8-C4F2EFC468FD}" presName="parentLin" presStyleCnt="0"/>
      <dgm:spPr/>
      <dgm:t>
        <a:bodyPr/>
        <a:lstStyle/>
        <a:p>
          <a:endParaRPr lang="ru-RU"/>
        </a:p>
      </dgm:t>
    </dgm:pt>
    <dgm:pt modelId="{E9AFD41A-0D76-4713-97ED-AE81C0F60488}" type="pres">
      <dgm:prSet presAssocID="{F503F66B-4FBE-47ED-AEB8-C4F2EFC468F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C52C85C-91FD-4C46-B5B2-6262EFDFE502}" type="pres">
      <dgm:prSet presAssocID="{F503F66B-4FBE-47ED-AEB8-C4F2EFC468FD}" presName="parentText" presStyleLbl="node1" presStyleIdx="3" presStyleCnt="6" custScaleX="98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1E5AB-374E-43D2-8524-10E057299063}" type="pres">
      <dgm:prSet presAssocID="{F503F66B-4FBE-47ED-AEB8-C4F2EFC468FD}" presName="negativeSpace" presStyleCnt="0"/>
      <dgm:spPr/>
      <dgm:t>
        <a:bodyPr/>
        <a:lstStyle/>
        <a:p>
          <a:endParaRPr lang="ru-RU"/>
        </a:p>
      </dgm:t>
    </dgm:pt>
    <dgm:pt modelId="{95F20FEE-0180-4D6E-A342-51A8B82B804E}" type="pres">
      <dgm:prSet presAssocID="{F503F66B-4FBE-47ED-AEB8-C4F2EFC468FD}" presName="childText" presStyleLbl="conFgAcc1" presStyleIdx="3" presStyleCnt="6" custScaleX="48276" custLinFactY="-27698" custLinFactNeighborX="103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3C4A2-D5B4-49B3-98D8-12518AE00CEF}" type="pres">
      <dgm:prSet presAssocID="{84DEC0D7-4AEC-404A-A994-6B574E243318}" presName="spaceBetweenRectangles" presStyleCnt="0"/>
      <dgm:spPr/>
      <dgm:t>
        <a:bodyPr/>
        <a:lstStyle/>
        <a:p>
          <a:endParaRPr lang="ru-RU"/>
        </a:p>
      </dgm:t>
    </dgm:pt>
    <dgm:pt modelId="{74FD4FCE-B966-4062-961E-3D3FE84408DE}" type="pres">
      <dgm:prSet presAssocID="{E64765FC-70D0-4B05-90C9-B8E2E4EF1620}" presName="parentLin" presStyleCnt="0"/>
      <dgm:spPr/>
      <dgm:t>
        <a:bodyPr/>
        <a:lstStyle/>
        <a:p>
          <a:endParaRPr lang="ru-RU"/>
        </a:p>
      </dgm:t>
    </dgm:pt>
    <dgm:pt modelId="{E7AFC43A-749B-4574-9178-F879738008FF}" type="pres">
      <dgm:prSet presAssocID="{E64765FC-70D0-4B05-90C9-B8E2E4EF162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0EEA5CB8-EE74-4C12-9C72-89D09ED0A8FE}" type="pres">
      <dgm:prSet presAssocID="{E64765FC-70D0-4B05-90C9-B8E2E4EF1620}" presName="parentText" presStyleLbl="node1" presStyleIdx="4" presStyleCnt="6" custScaleX="975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44069-1508-4FBF-BDCB-E5B76928E847}" type="pres">
      <dgm:prSet presAssocID="{E64765FC-70D0-4B05-90C9-B8E2E4EF1620}" presName="negativeSpace" presStyleCnt="0"/>
      <dgm:spPr/>
      <dgm:t>
        <a:bodyPr/>
        <a:lstStyle/>
        <a:p>
          <a:endParaRPr lang="ru-RU"/>
        </a:p>
      </dgm:t>
    </dgm:pt>
    <dgm:pt modelId="{07499709-86AD-43A8-BA34-375B0B1D94C6}" type="pres">
      <dgm:prSet presAssocID="{E64765FC-70D0-4B05-90C9-B8E2E4EF1620}" presName="childText" presStyleLbl="conFgAcc1" presStyleIdx="4" presStyleCnt="6" custScaleX="37931" custLinFactY="-26270" custLinFactNeighborX="68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0A33C-1CF7-4C8E-A4A5-72B384489020}" type="pres">
      <dgm:prSet presAssocID="{F30BD419-DBAD-4E59-90DF-25064A09FCE0}" presName="spaceBetweenRectangles" presStyleCnt="0"/>
      <dgm:spPr/>
      <dgm:t>
        <a:bodyPr/>
        <a:lstStyle/>
        <a:p>
          <a:endParaRPr lang="ru-RU"/>
        </a:p>
      </dgm:t>
    </dgm:pt>
    <dgm:pt modelId="{9ECDF742-8EA2-4C54-965F-D3EFCB8A8B89}" type="pres">
      <dgm:prSet presAssocID="{B4F5F30F-B252-47DC-A727-258ABAB947A1}" presName="parentLin" presStyleCnt="0"/>
      <dgm:spPr/>
      <dgm:t>
        <a:bodyPr/>
        <a:lstStyle/>
        <a:p>
          <a:endParaRPr lang="ru-RU"/>
        </a:p>
      </dgm:t>
    </dgm:pt>
    <dgm:pt modelId="{D3D2A988-38C2-4555-BA23-28EBAA107C61}" type="pres">
      <dgm:prSet presAssocID="{B4F5F30F-B252-47DC-A727-258ABAB947A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F457AA0-0DC0-41C8-99CD-A3D71CFE138D}" type="pres">
      <dgm:prSet presAssocID="{B4F5F30F-B252-47DC-A727-258ABAB947A1}" presName="parentText" presStyleLbl="node1" presStyleIdx="5" presStyleCnt="6" custScaleX="981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5786B-0A13-43BB-86A4-F2AFB03B3FC1}" type="pres">
      <dgm:prSet presAssocID="{B4F5F30F-B252-47DC-A727-258ABAB947A1}" presName="negativeSpace" presStyleCnt="0"/>
      <dgm:spPr/>
      <dgm:t>
        <a:bodyPr/>
        <a:lstStyle/>
        <a:p>
          <a:endParaRPr lang="ru-RU"/>
        </a:p>
      </dgm:t>
    </dgm:pt>
    <dgm:pt modelId="{7E09528D-28A8-4C61-B191-92AC97A35AC6}" type="pres">
      <dgm:prSet presAssocID="{B4F5F30F-B252-47DC-A727-258ABAB947A1}" presName="childText" presStyleLbl="conFgAcc1" presStyleIdx="5" presStyleCnt="6" custScaleX="18966" custLinFactNeighborX="6897" custLinFactNeighborY="-78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528D6-2201-4C04-928B-C73652BBC708}" srcId="{B7756F41-F1ED-4EFB-B7D0-ABA394D56773}" destId="{B4F5F30F-B252-47DC-A727-258ABAB947A1}" srcOrd="5" destOrd="0" parTransId="{DA49E59F-61F1-44A5-BF84-52AF4BBAF871}" sibTransId="{A997CA24-F04C-46E8-8090-D20766CA5D55}"/>
    <dgm:cxn modelId="{99161B3D-7952-48DC-82BD-ADBE47D3259D}" srcId="{B7756F41-F1ED-4EFB-B7D0-ABA394D56773}" destId="{E64765FC-70D0-4B05-90C9-B8E2E4EF1620}" srcOrd="4" destOrd="0" parTransId="{29CF2C1C-9811-4170-A887-4BEC4C53EFE4}" sibTransId="{F30BD419-DBAD-4E59-90DF-25064A09FCE0}"/>
    <dgm:cxn modelId="{15AB92A9-B99C-4901-A5DB-B740794BE8D9}" type="presOf" srcId="{8DF65C37-D5D7-4846-AF05-6B91BDED6E54}" destId="{42A2ADFB-1208-46FC-B290-990F51CED5F4}" srcOrd="0" destOrd="0" presId="urn:microsoft.com/office/officeart/2005/8/layout/list1"/>
    <dgm:cxn modelId="{A7956A75-8A14-4739-B4FD-AA66B40916C2}" type="presOf" srcId="{8DF65C37-D5D7-4846-AF05-6B91BDED6E54}" destId="{0F70569B-62B8-4EBA-A4D9-5F30632C3E4D}" srcOrd="1" destOrd="0" presId="urn:microsoft.com/office/officeart/2005/8/layout/list1"/>
    <dgm:cxn modelId="{0ADF525F-167D-4C02-A7BF-C245A18807F3}" type="presOf" srcId="{B4F5F30F-B252-47DC-A727-258ABAB947A1}" destId="{D3D2A988-38C2-4555-BA23-28EBAA107C61}" srcOrd="0" destOrd="0" presId="urn:microsoft.com/office/officeart/2005/8/layout/list1"/>
    <dgm:cxn modelId="{AC85658A-3C02-4065-914D-FE671F15DE5A}" type="presOf" srcId="{5AC5AF74-EA4B-415C-ADF4-0936ED07B312}" destId="{7985B7A5-118A-4114-A32C-670C875C33CC}" srcOrd="1" destOrd="0" presId="urn:microsoft.com/office/officeart/2005/8/layout/list1"/>
    <dgm:cxn modelId="{8FC272D6-6F1C-4E25-BA93-43E890E4C848}" srcId="{B7756F41-F1ED-4EFB-B7D0-ABA394D56773}" destId="{F6D6B875-60FB-48B5-9132-FF5E80DD5615}" srcOrd="1" destOrd="0" parTransId="{44831DBC-3B8C-41A7-ABD5-56B8AB06F26B}" sibTransId="{E442D477-A329-48AA-BE72-925CD22725C1}"/>
    <dgm:cxn modelId="{19B9C9BE-7F75-4AF0-9066-130075D79EF1}" type="presOf" srcId="{F6D6B875-60FB-48B5-9132-FF5E80DD5615}" destId="{644A4409-E71F-457E-A54B-729DA7299290}" srcOrd="1" destOrd="0" presId="urn:microsoft.com/office/officeart/2005/8/layout/list1"/>
    <dgm:cxn modelId="{FCA10C8B-447C-4373-97F4-7697DA894EEC}" type="presOf" srcId="{E64765FC-70D0-4B05-90C9-B8E2E4EF1620}" destId="{E7AFC43A-749B-4574-9178-F879738008FF}" srcOrd="0" destOrd="0" presId="urn:microsoft.com/office/officeart/2005/8/layout/list1"/>
    <dgm:cxn modelId="{18C97C93-6DC7-49B2-9896-634CC2EC0E0F}" type="presOf" srcId="{B7756F41-F1ED-4EFB-B7D0-ABA394D56773}" destId="{ED1099BF-98E0-4764-84F4-3E412258D5B5}" srcOrd="0" destOrd="0" presId="urn:microsoft.com/office/officeart/2005/8/layout/list1"/>
    <dgm:cxn modelId="{08721917-5C53-432F-9F95-0990990AD6EE}" type="presOf" srcId="{F6D6B875-60FB-48B5-9132-FF5E80DD5615}" destId="{105D786C-75A0-4BB6-8BE5-4ABF9B575203}" srcOrd="0" destOrd="0" presId="urn:microsoft.com/office/officeart/2005/8/layout/list1"/>
    <dgm:cxn modelId="{41AF406D-53E8-44B3-B9C7-672B1F6335B4}" type="presOf" srcId="{E64765FC-70D0-4B05-90C9-B8E2E4EF1620}" destId="{0EEA5CB8-EE74-4C12-9C72-89D09ED0A8FE}" srcOrd="1" destOrd="0" presId="urn:microsoft.com/office/officeart/2005/8/layout/list1"/>
    <dgm:cxn modelId="{D0C79648-EF3B-491B-B50E-B442A4222BBD}" type="presOf" srcId="{5AC5AF74-EA4B-415C-ADF4-0936ED07B312}" destId="{620B1DF8-57CC-4E59-AC95-1C17B64F7E32}" srcOrd="0" destOrd="0" presId="urn:microsoft.com/office/officeart/2005/8/layout/list1"/>
    <dgm:cxn modelId="{27BD6360-11DE-4D06-ADDA-399FD8C72D40}" type="presOf" srcId="{F503F66B-4FBE-47ED-AEB8-C4F2EFC468FD}" destId="{0C52C85C-91FD-4C46-B5B2-6262EFDFE502}" srcOrd="1" destOrd="0" presId="urn:microsoft.com/office/officeart/2005/8/layout/list1"/>
    <dgm:cxn modelId="{6B087D99-F3EE-4BA5-B887-98AED156D2CE}" srcId="{B7756F41-F1ED-4EFB-B7D0-ABA394D56773}" destId="{F503F66B-4FBE-47ED-AEB8-C4F2EFC468FD}" srcOrd="3" destOrd="0" parTransId="{C7EE4478-69DD-42B7-B399-6DFC2474734E}" sibTransId="{84DEC0D7-4AEC-404A-A994-6B574E243318}"/>
    <dgm:cxn modelId="{24B1B09E-202D-4A0E-88CB-B10AE6489F81}" type="presOf" srcId="{F503F66B-4FBE-47ED-AEB8-C4F2EFC468FD}" destId="{E9AFD41A-0D76-4713-97ED-AE81C0F60488}" srcOrd="0" destOrd="0" presId="urn:microsoft.com/office/officeart/2005/8/layout/list1"/>
    <dgm:cxn modelId="{1A0B2E4B-9229-4F40-8361-307AEC62AE5B}" srcId="{B7756F41-F1ED-4EFB-B7D0-ABA394D56773}" destId="{5AC5AF74-EA4B-415C-ADF4-0936ED07B312}" srcOrd="0" destOrd="0" parTransId="{FF85FFFB-E950-4721-9B8A-25707FB7CAB1}" sibTransId="{2244658C-CBE6-4031-B6D4-D575E9CD01B5}"/>
    <dgm:cxn modelId="{D37AB215-AE8E-4437-879B-F7BAC296DA9C}" srcId="{B7756F41-F1ED-4EFB-B7D0-ABA394D56773}" destId="{8DF65C37-D5D7-4846-AF05-6B91BDED6E54}" srcOrd="2" destOrd="0" parTransId="{C58763E2-5753-4329-8974-1FC092C445FE}" sibTransId="{46CB61C1-FF35-4F8C-B3E7-4DB4A630BBFB}"/>
    <dgm:cxn modelId="{488EFF7D-FE95-4EAE-B3A0-C9EC7B259576}" type="presOf" srcId="{B4F5F30F-B252-47DC-A727-258ABAB947A1}" destId="{BF457AA0-0DC0-41C8-99CD-A3D71CFE138D}" srcOrd="1" destOrd="0" presId="urn:microsoft.com/office/officeart/2005/8/layout/list1"/>
    <dgm:cxn modelId="{0909C92C-D1B0-4DB3-981D-3C8494285A0A}" type="presParOf" srcId="{ED1099BF-98E0-4764-84F4-3E412258D5B5}" destId="{4B84219E-EBAF-4D91-96A6-681DB6EAB5E1}" srcOrd="0" destOrd="0" presId="urn:microsoft.com/office/officeart/2005/8/layout/list1"/>
    <dgm:cxn modelId="{44D62138-1E91-42E8-A048-75A7B938C5B4}" type="presParOf" srcId="{4B84219E-EBAF-4D91-96A6-681DB6EAB5E1}" destId="{620B1DF8-57CC-4E59-AC95-1C17B64F7E32}" srcOrd="0" destOrd="0" presId="urn:microsoft.com/office/officeart/2005/8/layout/list1"/>
    <dgm:cxn modelId="{0EFDEC3A-9C4A-4BF9-97C9-195D14D58334}" type="presParOf" srcId="{4B84219E-EBAF-4D91-96A6-681DB6EAB5E1}" destId="{7985B7A5-118A-4114-A32C-670C875C33CC}" srcOrd="1" destOrd="0" presId="urn:microsoft.com/office/officeart/2005/8/layout/list1"/>
    <dgm:cxn modelId="{DF528686-3917-4FFA-A7AC-FFE83CD47EAE}" type="presParOf" srcId="{ED1099BF-98E0-4764-84F4-3E412258D5B5}" destId="{E65439AF-1B16-4070-9C3D-C7AD04ACADB5}" srcOrd="1" destOrd="0" presId="urn:microsoft.com/office/officeart/2005/8/layout/list1"/>
    <dgm:cxn modelId="{0DA608AE-5C8F-4986-9A28-2D5ADD2CEC32}" type="presParOf" srcId="{ED1099BF-98E0-4764-84F4-3E412258D5B5}" destId="{C50786AC-0382-4B05-99E9-8124D08965C3}" srcOrd="2" destOrd="0" presId="urn:microsoft.com/office/officeart/2005/8/layout/list1"/>
    <dgm:cxn modelId="{FA1BA3FF-6459-45F3-8536-4C8CCD449551}" type="presParOf" srcId="{ED1099BF-98E0-4764-84F4-3E412258D5B5}" destId="{BCDA3B16-AA16-4C3E-ACF7-21E29B20A845}" srcOrd="3" destOrd="0" presId="urn:microsoft.com/office/officeart/2005/8/layout/list1"/>
    <dgm:cxn modelId="{09B83E6E-4B67-4980-A1D4-109BC0C6A6EA}" type="presParOf" srcId="{ED1099BF-98E0-4764-84F4-3E412258D5B5}" destId="{259852E6-BAFE-4B42-8226-C939DBA8DC9B}" srcOrd="4" destOrd="0" presId="urn:microsoft.com/office/officeart/2005/8/layout/list1"/>
    <dgm:cxn modelId="{697231EF-67C6-4BD7-A59F-72800611C172}" type="presParOf" srcId="{259852E6-BAFE-4B42-8226-C939DBA8DC9B}" destId="{105D786C-75A0-4BB6-8BE5-4ABF9B575203}" srcOrd="0" destOrd="0" presId="urn:microsoft.com/office/officeart/2005/8/layout/list1"/>
    <dgm:cxn modelId="{48CC258F-08AF-4D6F-AE77-6F79172B3A68}" type="presParOf" srcId="{259852E6-BAFE-4B42-8226-C939DBA8DC9B}" destId="{644A4409-E71F-457E-A54B-729DA7299290}" srcOrd="1" destOrd="0" presId="urn:microsoft.com/office/officeart/2005/8/layout/list1"/>
    <dgm:cxn modelId="{EBD0D3C6-F8F3-45DB-9F36-FC4B44B53E4E}" type="presParOf" srcId="{ED1099BF-98E0-4764-84F4-3E412258D5B5}" destId="{9A001615-E157-494F-9B9C-9D546B7AB6D2}" srcOrd="5" destOrd="0" presId="urn:microsoft.com/office/officeart/2005/8/layout/list1"/>
    <dgm:cxn modelId="{D9EB6893-E5CD-4359-A813-7F0A6C89934E}" type="presParOf" srcId="{ED1099BF-98E0-4764-84F4-3E412258D5B5}" destId="{FDA43B36-B5D6-483E-9777-E9E0714F9E57}" srcOrd="6" destOrd="0" presId="urn:microsoft.com/office/officeart/2005/8/layout/list1"/>
    <dgm:cxn modelId="{33DF3ECE-C9E0-44DD-B1E9-92C095651F01}" type="presParOf" srcId="{ED1099BF-98E0-4764-84F4-3E412258D5B5}" destId="{C49B93BD-ADF3-40F9-BA7A-90E163198692}" srcOrd="7" destOrd="0" presId="urn:microsoft.com/office/officeart/2005/8/layout/list1"/>
    <dgm:cxn modelId="{F614CBC3-3FD6-4099-BC6D-126DD0B21779}" type="presParOf" srcId="{ED1099BF-98E0-4764-84F4-3E412258D5B5}" destId="{06A1C0F4-9EF1-460E-8D0E-03504747424A}" srcOrd="8" destOrd="0" presId="urn:microsoft.com/office/officeart/2005/8/layout/list1"/>
    <dgm:cxn modelId="{C8652F50-0BA3-4095-BE8F-1615D307CE6F}" type="presParOf" srcId="{06A1C0F4-9EF1-460E-8D0E-03504747424A}" destId="{42A2ADFB-1208-46FC-B290-990F51CED5F4}" srcOrd="0" destOrd="0" presId="urn:microsoft.com/office/officeart/2005/8/layout/list1"/>
    <dgm:cxn modelId="{2FD53837-7A87-4428-8FFF-89F69F946F30}" type="presParOf" srcId="{06A1C0F4-9EF1-460E-8D0E-03504747424A}" destId="{0F70569B-62B8-4EBA-A4D9-5F30632C3E4D}" srcOrd="1" destOrd="0" presId="urn:microsoft.com/office/officeart/2005/8/layout/list1"/>
    <dgm:cxn modelId="{83C2CAE0-92D1-47FB-8072-1747C79B4BC5}" type="presParOf" srcId="{ED1099BF-98E0-4764-84F4-3E412258D5B5}" destId="{FB845620-4E4A-48C0-AADC-EEE7573D89A6}" srcOrd="9" destOrd="0" presId="urn:microsoft.com/office/officeart/2005/8/layout/list1"/>
    <dgm:cxn modelId="{27F5780F-DA59-4FE6-A97D-00CE5125EAF9}" type="presParOf" srcId="{ED1099BF-98E0-4764-84F4-3E412258D5B5}" destId="{E32096E6-A008-4221-A5B4-5DD1DCF18E31}" srcOrd="10" destOrd="0" presId="urn:microsoft.com/office/officeart/2005/8/layout/list1"/>
    <dgm:cxn modelId="{8FEE362F-C880-49D3-ADCA-E60B0C61EA3F}" type="presParOf" srcId="{ED1099BF-98E0-4764-84F4-3E412258D5B5}" destId="{D3F8B060-3CAA-44B7-B81A-8B98D61430EF}" srcOrd="11" destOrd="0" presId="urn:microsoft.com/office/officeart/2005/8/layout/list1"/>
    <dgm:cxn modelId="{BE529CB7-B0E1-4980-AC7B-B78533C6B210}" type="presParOf" srcId="{ED1099BF-98E0-4764-84F4-3E412258D5B5}" destId="{563BE237-CC29-4791-99B2-BDD807311D81}" srcOrd="12" destOrd="0" presId="urn:microsoft.com/office/officeart/2005/8/layout/list1"/>
    <dgm:cxn modelId="{AD9A3D60-DC77-4BFD-B25F-FF23AC9BD4A6}" type="presParOf" srcId="{563BE237-CC29-4791-99B2-BDD807311D81}" destId="{E9AFD41A-0D76-4713-97ED-AE81C0F60488}" srcOrd="0" destOrd="0" presId="urn:microsoft.com/office/officeart/2005/8/layout/list1"/>
    <dgm:cxn modelId="{C080FDC9-35FB-41A5-9DCA-3B34DC9AF871}" type="presParOf" srcId="{563BE237-CC29-4791-99B2-BDD807311D81}" destId="{0C52C85C-91FD-4C46-B5B2-6262EFDFE502}" srcOrd="1" destOrd="0" presId="urn:microsoft.com/office/officeart/2005/8/layout/list1"/>
    <dgm:cxn modelId="{DC82955F-025C-4C3F-B064-658EAABD6970}" type="presParOf" srcId="{ED1099BF-98E0-4764-84F4-3E412258D5B5}" destId="{7361E5AB-374E-43D2-8524-10E057299063}" srcOrd="13" destOrd="0" presId="urn:microsoft.com/office/officeart/2005/8/layout/list1"/>
    <dgm:cxn modelId="{7AE4B1A9-BDDD-4AED-9351-AFA597D28ED0}" type="presParOf" srcId="{ED1099BF-98E0-4764-84F4-3E412258D5B5}" destId="{95F20FEE-0180-4D6E-A342-51A8B82B804E}" srcOrd="14" destOrd="0" presId="urn:microsoft.com/office/officeart/2005/8/layout/list1"/>
    <dgm:cxn modelId="{C3896606-47D6-4E66-852F-5CE2648D0D47}" type="presParOf" srcId="{ED1099BF-98E0-4764-84F4-3E412258D5B5}" destId="{7D63C4A2-D5B4-49B3-98D8-12518AE00CEF}" srcOrd="15" destOrd="0" presId="urn:microsoft.com/office/officeart/2005/8/layout/list1"/>
    <dgm:cxn modelId="{B2BEBED1-373D-4BE5-8096-82DB66523363}" type="presParOf" srcId="{ED1099BF-98E0-4764-84F4-3E412258D5B5}" destId="{74FD4FCE-B966-4062-961E-3D3FE84408DE}" srcOrd="16" destOrd="0" presId="urn:microsoft.com/office/officeart/2005/8/layout/list1"/>
    <dgm:cxn modelId="{A10FFE11-C9D4-43A3-AB3E-B792C1B619E1}" type="presParOf" srcId="{74FD4FCE-B966-4062-961E-3D3FE84408DE}" destId="{E7AFC43A-749B-4574-9178-F879738008FF}" srcOrd="0" destOrd="0" presId="urn:microsoft.com/office/officeart/2005/8/layout/list1"/>
    <dgm:cxn modelId="{2D8A81C5-9376-4C26-A346-89FC75E436A3}" type="presParOf" srcId="{74FD4FCE-B966-4062-961E-3D3FE84408DE}" destId="{0EEA5CB8-EE74-4C12-9C72-89D09ED0A8FE}" srcOrd="1" destOrd="0" presId="urn:microsoft.com/office/officeart/2005/8/layout/list1"/>
    <dgm:cxn modelId="{492FE721-2653-4B32-AD48-77F77AD96F45}" type="presParOf" srcId="{ED1099BF-98E0-4764-84F4-3E412258D5B5}" destId="{06344069-1508-4FBF-BDCB-E5B76928E847}" srcOrd="17" destOrd="0" presId="urn:microsoft.com/office/officeart/2005/8/layout/list1"/>
    <dgm:cxn modelId="{3D192EC9-9509-4B3A-BF85-013BCD0FD514}" type="presParOf" srcId="{ED1099BF-98E0-4764-84F4-3E412258D5B5}" destId="{07499709-86AD-43A8-BA34-375B0B1D94C6}" srcOrd="18" destOrd="0" presId="urn:microsoft.com/office/officeart/2005/8/layout/list1"/>
    <dgm:cxn modelId="{ECE7E34E-09DD-4ED1-B416-95A6D1AC9ACF}" type="presParOf" srcId="{ED1099BF-98E0-4764-84F4-3E412258D5B5}" destId="{1570A33C-1CF7-4C8E-A4A5-72B384489020}" srcOrd="19" destOrd="0" presId="urn:microsoft.com/office/officeart/2005/8/layout/list1"/>
    <dgm:cxn modelId="{46D3E064-9E9B-4ECB-ADA5-DC1FF2ACDB93}" type="presParOf" srcId="{ED1099BF-98E0-4764-84F4-3E412258D5B5}" destId="{9ECDF742-8EA2-4C54-965F-D3EFCB8A8B89}" srcOrd="20" destOrd="0" presId="urn:microsoft.com/office/officeart/2005/8/layout/list1"/>
    <dgm:cxn modelId="{C6CD1EC5-A606-4981-9607-6130CAA2BE9D}" type="presParOf" srcId="{9ECDF742-8EA2-4C54-965F-D3EFCB8A8B89}" destId="{D3D2A988-38C2-4555-BA23-28EBAA107C61}" srcOrd="0" destOrd="0" presId="urn:microsoft.com/office/officeart/2005/8/layout/list1"/>
    <dgm:cxn modelId="{0E0720EB-33AF-421A-B673-42648B1D0ED0}" type="presParOf" srcId="{9ECDF742-8EA2-4C54-965F-D3EFCB8A8B89}" destId="{BF457AA0-0DC0-41C8-99CD-A3D71CFE138D}" srcOrd="1" destOrd="0" presId="urn:microsoft.com/office/officeart/2005/8/layout/list1"/>
    <dgm:cxn modelId="{17E3C62F-6D81-413F-962F-48EB1B4BE321}" type="presParOf" srcId="{ED1099BF-98E0-4764-84F4-3E412258D5B5}" destId="{D675786B-0A13-43BB-86A4-F2AFB03B3FC1}" srcOrd="21" destOrd="0" presId="urn:microsoft.com/office/officeart/2005/8/layout/list1"/>
    <dgm:cxn modelId="{2F015D26-7F02-4F87-AB3C-DAF30091DB11}" type="presParOf" srcId="{ED1099BF-98E0-4764-84F4-3E412258D5B5}" destId="{7E09528D-28A8-4C61-B191-92AC97A35AC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0786AC-0382-4B05-99E9-8124D08965C3}">
      <dsp:nvSpPr>
        <dsp:cNvPr id="0" name=""/>
        <dsp:cNvSpPr/>
      </dsp:nvSpPr>
      <dsp:spPr>
        <a:xfrm>
          <a:off x="1142996" y="228601"/>
          <a:ext cx="38100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5B7A5-118A-4114-A32C-670C875C33CC}">
      <dsp:nvSpPr>
        <dsp:cNvPr id="0" name=""/>
        <dsp:cNvSpPr/>
      </dsp:nvSpPr>
      <dsp:spPr>
        <a:xfrm>
          <a:off x="457198" y="228602"/>
          <a:ext cx="5989256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50800" dist="2159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itchFamily="18" charset="0"/>
            </a:rPr>
            <a:t>на развитие - звуковысотного слуха</a:t>
          </a:r>
          <a:endParaRPr lang="ru-RU" sz="2000" kern="1200" dirty="0">
            <a:latin typeface="Bookman Old Style" pitchFamily="18" charset="0"/>
          </a:endParaRPr>
        </a:p>
      </dsp:txBody>
      <dsp:txXfrm>
        <a:off x="457198" y="228602"/>
        <a:ext cx="5989256" cy="442800"/>
      </dsp:txXfrm>
    </dsp:sp>
    <dsp:sp modelId="{FDA43B36-B5D6-483E-9777-E9E0714F9E57}">
      <dsp:nvSpPr>
        <dsp:cNvPr id="0" name=""/>
        <dsp:cNvSpPr/>
      </dsp:nvSpPr>
      <dsp:spPr>
        <a:xfrm>
          <a:off x="609639" y="838198"/>
          <a:ext cx="350518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A4409-E71F-457E-A54B-729DA7299290}">
      <dsp:nvSpPr>
        <dsp:cNvPr id="0" name=""/>
        <dsp:cNvSpPr/>
      </dsp:nvSpPr>
      <dsp:spPr>
        <a:xfrm>
          <a:off x="441960" y="847727"/>
          <a:ext cx="6035043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50800" dist="2159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itchFamily="18" charset="0"/>
            </a:rPr>
            <a:t>                    - чувства ритма</a:t>
          </a:r>
          <a:endParaRPr lang="ru-RU" sz="2000" kern="1200" dirty="0">
            <a:latin typeface="Bookman Old Style" pitchFamily="18" charset="0"/>
          </a:endParaRPr>
        </a:p>
      </dsp:txBody>
      <dsp:txXfrm>
        <a:off x="441960" y="847727"/>
        <a:ext cx="6035043" cy="442800"/>
      </dsp:txXfrm>
    </dsp:sp>
    <dsp:sp modelId="{E32096E6-A008-4221-A5B4-5DD1DCF18E31}">
      <dsp:nvSpPr>
        <dsp:cNvPr id="0" name=""/>
        <dsp:cNvSpPr/>
      </dsp:nvSpPr>
      <dsp:spPr>
        <a:xfrm>
          <a:off x="609639" y="1523999"/>
          <a:ext cx="41148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0569B-62B8-4EBA-A4D9-5F30632C3E4D}">
      <dsp:nvSpPr>
        <dsp:cNvPr id="0" name=""/>
        <dsp:cNvSpPr/>
      </dsp:nvSpPr>
      <dsp:spPr>
        <a:xfrm>
          <a:off x="441960" y="1493700"/>
          <a:ext cx="6035043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50800" dist="2159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itchFamily="18" charset="0"/>
            </a:rPr>
            <a:t>                    - тембрового слуха</a:t>
          </a:r>
          <a:endParaRPr lang="ru-RU" sz="2000" kern="1200" dirty="0">
            <a:latin typeface="Bookman Old Style" pitchFamily="18" charset="0"/>
          </a:endParaRPr>
        </a:p>
      </dsp:txBody>
      <dsp:txXfrm>
        <a:off x="441960" y="1493700"/>
        <a:ext cx="6035043" cy="442800"/>
      </dsp:txXfrm>
    </dsp:sp>
    <dsp:sp modelId="{95F20FEE-0180-4D6E-A342-51A8B82B804E}">
      <dsp:nvSpPr>
        <dsp:cNvPr id="0" name=""/>
        <dsp:cNvSpPr/>
      </dsp:nvSpPr>
      <dsp:spPr>
        <a:xfrm>
          <a:off x="914415" y="2209801"/>
          <a:ext cx="42672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2C85C-91FD-4C46-B5B2-6262EFDFE502}">
      <dsp:nvSpPr>
        <dsp:cNvPr id="0" name=""/>
        <dsp:cNvSpPr/>
      </dsp:nvSpPr>
      <dsp:spPr>
        <a:xfrm>
          <a:off x="441960" y="2174100"/>
          <a:ext cx="6065485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50800" dist="2159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itchFamily="18" charset="0"/>
            </a:rPr>
            <a:t>                    - диатонического слуха</a:t>
          </a:r>
          <a:endParaRPr lang="ru-RU" sz="2000" kern="1200" dirty="0">
            <a:latin typeface="Bookman Old Style" pitchFamily="18" charset="0"/>
          </a:endParaRPr>
        </a:p>
      </dsp:txBody>
      <dsp:txXfrm>
        <a:off x="441960" y="2174100"/>
        <a:ext cx="6065485" cy="442800"/>
      </dsp:txXfrm>
    </dsp:sp>
    <dsp:sp modelId="{07499709-86AD-43A8-BA34-375B0B1D94C6}">
      <dsp:nvSpPr>
        <dsp:cNvPr id="0" name=""/>
        <dsp:cNvSpPr/>
      </dsp:nvSpPr>
      <dsp:spPr>
        <a:xfrm>
          <a:off x="609639" y="2895599"/>
          <a:ext cx="33527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A5CB8-EE74-4C12-9C72-89D09ED0A8FE}">
      <dsp:nvSpPr>
        <dsp:cNvPr id="0" name=""/>
        <dsp:cNvSpPr/>
      </dsp:nvSpPr>
      <dsp:spPr>
        <a:xfrm>
          <a:off x="441960" y="2854500"/>
          <a:ext cx="6035043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50800" dist="2159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itchFamily="18" charset="0"/>
            </a:rPr>
            <a:t>                    - памяти и слуха</a:t>
          </a:r>
          <a:endParaRPr lang="ru-RU" sz="2000" kern="1200" dirty="0">
            <a:latin typeface="Bookman Old Style" pitchFamily="18" charset="0"/>
          </a:endParaRPr>
        </a:p>
      </dsp:txBody>
      <dsp:txXfrm>
        <a:off x="441960" y="2854500"/>
        <a:ext cx="6035043" cy="442800"/>
      </dsp:txXfrm>
    </dsp:sp>
    <dsp:sp modelId="{7E09528D-28A8-4C61-B191-92AC97A35AC6}">
      <dsp:nvSpPr>
        <dsp:cNvPr id="0" name=""/>
        <dsp:cNvSpPr/>
      </dsp:nvSpPr>
      <dsp:spPr>
        <a:xfrm>
          <a:off x="609639" y="3581400"/>
          <a:ext cx="16764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57AA0-0DC0-41C8-99CD-A3D71CFE138D}">
      <dsp:nvSpPr>
        <dsp:cNvPr id="0" name=""/>
        <dsp:cNvSpPr/>
      </dsp:nvSpPr>
      <dsp:spPr>
        <a:xfrm>
          <a:off x="441960" y="3534900"/>
          <a:ext cx="6073096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50800" dist="2159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itchFamily="18" charset="0"/>
            </a:rPr>
            <a:t>                    - детского творчества</a:t>
          </a:r>
          <a:endParaRPr lang="ru-RU" sz="2000" kern="1200" dirty="0">
            <a:latin typeface="Bookman Old Style" pitchFamily="18" charset="0"/>
          </a:endParaRPr>
        </a:p>
      </dsp:txBody>
      <dsp:txXfrm>
        <a:off x="441960" y="3534900"/>
        <a:ext cx="6073096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18D287-37AE-4EEE-8E37-7082A5596596}" type="datetimeFigureOut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461384-96D3-47A3-9861-3ED8B9E2B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FC7FA-331C-401E-845B-D0FA36B07C9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61BDA-CA16-4A77-BC3A-24143D423BA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B353-C059-424E-8179-DF8520654C05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459F-BE47-4DCF-A188-1838BD050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54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20E7-D35A-4E6F-BDB4-ED2E000EF608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5AC6-1E7A-4B2D-B853-C17FF861B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54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064F-8B1F-4157-9331-026932F43EE7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092C-8AB2-4445-90BA-1B1A9700D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54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7263-96E2-4242-BCCC-FE34088DDDCC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541E-BCD2-411F-81D1-4407D87A0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54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BF2F-05FE-4889-ADE3-3AAF02D4B2C3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8208-F61F-44E5-96FF-FAA59DC4C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54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12140-7D6C-4803-A9A1-C30D3E8AA783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19A0-280A-4EE1-9861-7A4D2EB41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54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8FE8-95BA-4BDD-8BE5-08BC75BBFC1E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E9C9-608D-4573-8A46-FF178B0F4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54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6C26-E0BA-47EF-ACBF-7291E69A1FDA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1381-F212-41FD-9016-6A6EF0544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54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2957-4DA3-4B0B-934B-26462CC3D11C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A28D-F6B0-4711-ADE7-6CBE3EFBF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54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80C7-A9DC-4F17-9BAF-62FEBB7B50E7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ACBB-514A-4908-9613-BBF0DDAF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54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B33A-E9C7-4B4A-8365-C0B131762261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25E2-536E-4BAA-9BC8-CB1E095E1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54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6254F2-86B0-4E79-A1AD-670CADFD772E}" type="datetimeFigureOut">
              <a:rPr lang="en-US"/>
              <a:pPr>
                <a:defRPr/>
              </a:pPr>
              <a:t>12/22/2014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49F7C4-4211-46B0-A2F5-61DE53F3A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5054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1" fontAlgn="base" hangingPunct="1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1" fontAlgn="base" hangingPunct="1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1" fontAlgn="base" hangingPunct="1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1" fontAlgn="base" hangingPunct="1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76375" y="2133600"/>
            <a:ext cx="691197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/>
              <a:t>Презентация на тему</a:t>
            </a:r>
          </a:p>
          <a:p>
            <a:pPr algn="ctr"/>
            <a:r>
              <a:rPr lang="ru-RU" sz="4000" b="1" dirty="0" smtClean="0"/>
              <a:t> «Роль дидактических игр в музыкальном воспитании </a:t>
            </a:r>
            <a:r>
              <a:rPr lang="ru-RU" sz="4000" b="1" dirty="0" smtClean="0"/>
              <a:t>дошкольников»</a:t>
            </a:r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ru-RU" sz="2000" b="1" dirty="0" smtClean="0"/>
              <a:t>2014 год</a:t>
            </a:r>
            <a:endParaRPr lang="ru-RU" sz="2000" b="1" dirty="0"/>
          </a:p>
          <a:p>
            <a:endParaRPr lang="ru-RU" dirty="0"/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99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нец Снеж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429000"/>
            <a:ext cx="4368800" cy="3276600"/>
          </a:xfrm>
          <a:prstGeom prst="rect">
            <a:avLst/>
          </a:prstGeom>
        </p:spPr>
      </p:pic>
      <p:pic>
        <p:nvPicPr>
          <p:cNvPr id="3" name="Рисунок 2" descr="DSCF2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448050"/>
            <a:ext cx="4216400" cy="3162300"/>
          </a:xfrm>
          <a:prstGeom prst="rect">
            <a:avLst/>
          </a:prstGeom>
        </p:spPr>
      </p:pic>
      <p:pic>
        <p:nvPicPr>
          <p:cNvPr id="4" name="Рисунок 3" descr="DSCF2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400" y="152400"/>
            <a:ext cx="4165600" cy="3124200"/>
          </a:xfrm>
          <a:prstGeom prst="rect">
            <a:avLst/>
          </a:prstGeom>
        </p:spPr>
      </p:pic>
      <p:pic>
        <p:nvPicPr>
          <p:cNvPr id="5" name="Рисунок 4" descr="ГМО инструкторов по физич.культур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52400"/>
            <a:ext cx="4216400" cy="3162300"/>
          </a:xfrm>
          <a:prstGeom prst="rect">
            <a:avLst/>
          </a:prstGeom>
        </p:spPr>
      </p:pic>
    </p:spTree>
  </p:cSld>
  <p:clrMapOvr>
    <a:masterClrMapping/>
  </p:clrMapOvr>
  <p:transition spd="slow" advClick="0" advTm="15054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646113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Дошкольный возраст чрезвычайно важен для развития музыкальных способностей ребёнка. Развитие у каждого ребёнка этих способностей должно быть постоянно в поле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зрения у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музыкального руководителя,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воспитателя, осуществляться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различными методами и средствами, в том числе с помощью музыкально - дидактических игр</a:t>
            </a:r>
          </a:p>
        </p:txBody>
      </p:sp>
      <p:pic>
        <p:nvPicPr>
          <p:cNvPr id="14339" name="Picture 3" descr="C:\Users\бибка\Desktop\images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3434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allpaper-love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590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Спасибо за внимание!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5054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95800" y="-496921"/>
            <a:ext cx="4267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36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75005F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75005F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5005F"/>
                </a:solidFill>
                <a:latin typeface="Bookman Old Style" pitchFamily="18" charset="0"/>
                <a:cs typeface="Times New Roman" pitchFamily="18" charset="0"/>
              </a:rPr>
              <a:t>Фёдорова </a:t>
            </a:r>
            <a:r>
              <a:rPr lang="ru-RU" sz="3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75005F"/>
                </a:solidFill>
                <a:latin typeface="Bookman Old Style" pitchFamily="18" charset="0"/>
                <a:cs typeface="Times New Roman" pitchFamily="18" charset="0"/>
              </a:rPr>
              <a:t>Снежана Викторовна</a:t>
            </a:r>
          </a:p>
          <a:p>
            <a:pPr algn="ctr"/>
            <a:endParaRPr lang="ru-RU" sz="2800" b="1" dirty="0">
              <a:solidFill>
                <a:srgbClr val="75005F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75005F"/>
                </a:solidFill>
                <a:latin typeface="Bookman Old Style" pitchFamily="18" charset="0"/>
                <a:cs typeface="Times New Roman" pitchFamily="18" charset="0"/>
              </a:rPr>
              <a:t>м</a:t>
            </a:r>
            <a:r>
              <a:rPr lang="ru-RU" sz="2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75005F"/>
                </a:solidFill>
                <a:latin typeface="Bookman Old Style" pitchFamily="18" charset="0"/>
              </a:rPr>
              <a:t>узыкальный руководитель </a:t>
            </a:r>
          </a:p>
          <a:p>
            <a:pPr algn="ctr"/>
            <a:endParaRPr lang="ru-RU" sz="2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75005F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75005F"/>
                </a:solidFill>
                <a:latin typeface="Bookman Old Style" pitchFamily="18" charset="0"/>
              </a:rPr>
              <a:t>МБДОУ  № </a:t>
            </a:r>
            <a:r>
              <a:rPr lang="ru-RU" sz="2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75005F"/>
                </a:solidFill>
                <a:latin typeface="Bookman Old Style" pitchFamily="18" charset="0"/>
              </a:rPr>
              <a:t>84</a:t>
            </a:r>
            <a:endParaRPr lang="ru-RU" sz="2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75005F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75005F"/>
                </a:solidFill>
                <a:latin typeface="Bookman Old Style" pitchFamily="18" charset="0"/>
                <a:cs typeface="Times New Roman" pitchFamily="18" charset="0"/>
              </a:rPr>
              <a:t>г.Тула</a:t>
            </a:r>
            <a:endParaRPr lang="ru-RU" sz="20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75005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5" name="Рисунок 2" descr="3f38be01a2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69606"/>
            <a:ext cx="3886200" cy="238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0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914400"/>
            <a:ext cx="3348344" cy="51816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3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4904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561" y="990600"/>
            <a:ext cx="7900640" cy="5398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6858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Актуальность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проблемы:</a:t>
            </a:r>
            <a: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Bookman Old Style" pitchFamily="18" charset="0"/>
              </a:rPr>
            </a:br>
            <a:endParaRPr lang="ru-RU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1. Несформированность отношения  к музыкальной культуре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057400" y="3352800"/>
            <a:ext cx="4953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ru-RU" sz="17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20574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2. Приобщение ребёнка к музыкальной культуре 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 раннего возраста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29718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3.Необходимость создания условий для систематического формирования музыкальных способностей дошкольников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2672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4.Организовать процесс развития музыкальных способностей дошкольников с помощью музыкально-дидактических игр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904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048" y="914400"/>
            <a:ext cx="8088352" cy="5527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8200" y="609600"/>
            <a:ext cx="99822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br>
              <a:rPr lang="ru-RU" sz="31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Цель: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b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Развитие музыкальных способностей дошкольников 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посредством  музыкально - дидактических игр</a:t>
            </a:r>
            <a:endParaRPr lang="ru-RU" sz="22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525000" cy="47244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None/>
              <a:defRPr/>
            </a:pPr>
            <a:r>
              <a:rPr lang="ru-RU" sz="70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                                            </a:t>
            </a:r>
            <a:r>
              <a:rPr lang="ru-RU" sz="70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Задачи:</a:t>
            </a:r>
          </a:p>
          <a:p>
            <a:pPr algn="ctr" eaLnBrk="1" hangingPunct="1">
              <a:buNone/>
              <a:defRPr/>
            </a:pPr>
            <a:endParaRPr lang="ru-RU" sz="2400" b="1" u="sng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  <a:defRPr/>
            </a:pPr>
            <a:r>
              <a:rPr lang="ru-RU" sz="80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Приобщать детей к музыкальной культуре, расширять их музыкальный кругозор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  <a:defRPr/>
            </a:pPr>
            <a:endParaRPr lang="ru-RU" sz="96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  <a:defRPr/>
            </a:pPr>
            <a:r>
              <a:rPr lang="ru-RU" sz="80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Развивать музыкальные способности детей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  <a:defRPr/>
            </a:pPr>
            <a:endParaRPr lang="ru-RU" sz="96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  <a:defRPr/>
            </a:pPr>
            <a:r>
              <a:rPr lang="ru-RU" sz="80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Формировать знания детей о средствах музыкальной выразительности и свойствах музыкального звука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  <a:defRPr/>
            </a:pPr>
            <a:endParaRPr lang="ru-RU" sz="96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  <a:defRPr/>
            </a:pPr>
            <a:r>
              <a:rPr lang="ru-RU" sz="80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Раскрыть значение музыкально – дидактических  игр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  <a:defRPr/>
            </a:pPr>
            <a:endParaRPr lang="ru-RU" sz="80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  <a:defRPr/>
            </a:pPr>
            <a:r>
              <a:rPr lang="ru-RU" sz="80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Совершенствовать формы и методы обучения детей в процессе использования музыкально – дидактических игр</a:t>
            </a:r>
          </a:p>
          <a:p>
            <a:pPr eaLnBrk="1" hangingPunct="1">
              <a:buClr>
                <a:schemeClr val="accent5">
                  <a:lumMod val="60000"/>
                  <a:lumOff val="40000"/>
                </a:schemeClr>
              </a:buClr>
              <a:defRPr/>
            </a:pPr>
            <a:endParaRPr lang="ru-RU" sz="2000" dirty="0" smtClean="0">
              <a:solidFill>
                <a:schemeClr val="accent3"/>
              </a:solidFill>
            </a:endParaRPr>
          </a:p>
          <a:p>
            <a:pPr algn="ctr" eaLnBrk="1" hangingPunct="1">
              <a:buBlip>
                <a:blip r:embed="rId3"/>
              </a:buBlip>
              <a:defRPr/>
            </a:pPr>
            <a:endParaRPr lang="ru-RU" sz="9600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eaLnBrk="1" hangingPunct="1">
              <a:buClr>
                <a:schemeClr val="accent1"/>
              </a:buClr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accent3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000" dirty="0" smtClean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4904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560" y="990600"/>
            <a:ext cx="7748239" cy="5294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33400" y="9906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Типы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музыкально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- дидактических игр: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2133600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accent3"/>
                </a:solidFill>
                <a:latin typeface="Bookman Old Style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подвижные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26670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хороводные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7600" y="32766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настольные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-228600" y="3962400"/>
            <a:ext cx="960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Ценным в этих играх является то, что в основу взят синтез музыки и движений</a:t>
            </a: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4904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561" y="990600"/>
            <a:ext cx="7748240" cy="5294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914400" y="749936"/>
            <a:ext cx="10058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 algn="ctr">
              <a:defRPr/>
            </a:pP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Характерным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для каждой </a:t>
            </a:r>
          </a:p>
          <a:p>
            <a:pPr indent="539750" algn="ctr"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музыкально - дидактической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игры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indent="539750" algn="ctr"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является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наличие в ней: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43840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обучающей 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42672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содержания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800600" y="5053017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правил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33528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игровых действий</a:t>
            </a: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3" grpId="0"/>
      <p:bldP spid="4" grpId="0"/>
      <p:bldP spid="2253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904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049" y="914400"/>
            <a:ext cx="7783551" cy="531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914400"/>
            <a:ext cx="883920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Виды музыкально - дидактических игр: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752600"/>
          <a:ext cx="8839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4904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048" y="914400"/>
            <a:ext cx="7859751" cy="5370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-838200" y="9906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  Применение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музыкально-дидактических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игр: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975225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>
              <a:buFont typeface="Arial" charset="0"/>
              <a:buChar char="•"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 процессе пения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600266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>
              <a:buFont typeface="Arial" charset="0"/>
              <a:buChar char="•"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 процессе слушания музыки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447933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>
              <a:buFont typeface="Arial" charset="0"/>
              <a:buChar char="•"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 процессе ритмических движений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4213223"/>
            <a:ext cx="960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>
              <a:buFont typeface="Arial" charset="0"/>
              <a:buChar char="•"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 процессе игры на детских </a:t>
            </a:r>
            <a:r>
              <a:rPr lang="ru-RU" sz="280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музыкальных                                      инструментах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7" grpId="0"/>
      <p:bldP spid="29698" grpId="0"/>
      <p:bldP spid="297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развития музыкальных способностей дошкольников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81000" y="1447800"/>
          <a:ext cx="8382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1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оток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270</Words>
  <Application>Microsoft Office PowerPoint</Application>
  <PresentationFormat>Экран (4:3)</PresentationFormat>
  <Paragraphs>64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Слайд 1</vt:lpstr>
      <vt:lpstr>Слайд 2</vt:lpstr>
      <vt:lpstr>Слайд 3</vt:lpstr>
      <vt:lpstr>       Цель:   Развитие музыкальных способностей дошкольников  посредством  музыкально - дидактических игр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бибка</cp:lastModifiedBy>
  <cp:revision>254</cp:revision>
  <dcterms:modified xsi:type="dcterms:W3CDTF">2014-12-21T22:59:15Z</dcterms:modified>
</cp:coreProperties>
</file>