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265" autoAdjust="0"/>
    <p:restoredTop sz="94660"/>
  </p:normalViewPr>
  <p:slideViewPr>
    <p:cSldViewPr>
      <p:cViewPr>
        <p:scale>
          <a:sx n="57" d="100"/>
          <a:sy n="57" d="100"/>
        </p:scale>
        <p:origin x="-183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384F7E0-C178-486C-A50D-00473C2B7A50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180F0B3-0431-4043-818E-B73AD870C0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4F7E0-C178-486C-A50D-00473C2B7A50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0F0B3-0431-4043-818E-B73AD870C0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384F7E0-C178-486C-A50D-00473C2B7A50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180F0B3-0431-4043-818E-B73AD870C0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4F7E0-C178-486C-A50D-00473C2B7A50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0F0B3-0431-4043-818E-B73AD870C0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84F7E0-C178-486C-A50D-00473C2B7A50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180F0B3-0431-4043-818E-B73AD870C0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4F7E0-C178-486C-A50D-00473C2B7A50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0F0B3-0431-4043-818E-B73AD870C0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4F7E0-C178-486C-A50D-00473C2B7A50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0F0B3-0431-4043-818E-B73AD870C0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4F7E0-C178-486C-A50D-00473C2B7A50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0F0B3-0431-4043-818E-B73AD870C0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384F7E0-C178-486C-A50D-00473C2B7A50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0F0B3-0431-4043-818E-B73AD870C0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4F7E0-C178-486C-A50D-00473C2B7A50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0F0B3-0431-4043-818E-B73AD870C0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84F7E0-C178-486C-A50D-00473C2B7A50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0F0B3-0431-4043-818E-B73AD870C05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384F7E0-C178-486C-A50D-00473C2B7A50}" type="datetimeFigureOut">
              <a:rPr lang="ru-RU" smtClean="0"/>
              <a:pPr/>
              <a:t>04.06.2014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180F0B3-0431-4043-818E-B73AD870C05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33400"/>
            <a:ext cx="8472268" cy="1599456"/>
          </a:xfrm>
        </p:spPr>
        <p:txBody>
          <a:bodyPr/>
          <a:lstStyle/>
          <a:p>
            <a:r>
              <a:rPr lang="ru-RU" dirty="0" smtClean="0"/>
              <a:t>КАК казаки строили себе жильё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Воспитатель :Крикян М.М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ru-RU" dirty="0" smtClean="0"/>
              <a:t>МБДОУ ЦРР Д/С №16 г.Белореченск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993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Объект 3" descr="http://www.myshared.ru/preview/62716/p_slide_12.pn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74" t="8743" r="8505" b="10875"/>
          <a:stretch/>
        </p:blipFill>
        <p:spPr bwMode="auto">
          <a:xfrm>
            <a:off x="323528" y="188640"/>
            <a:ext cx="7704856" cy="6646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64894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13" t="8163" r="7406" b="-827"/>
          <a:stretch/>
        </p:blipFill>
        <p:spPr bwMode="auto">
          <a:xfrm>
            <a:off x="286092" y="188640"/>
            <a:ext cx="773385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3689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Атамань. Кубанское подворье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17" t="24525" r="9029" b="9778"/>
          <a:stretch/>
        </p:blipFill>
        <p:spPr bwMode="auto">
          <a:xfrm>
            <a:off x="467544" y="404664"/>
            <a:ext cx="7488832" cy="61926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30532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Уникальный музей под открытым небом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09" t="24802" r="13385" b="8889"/>
          <a:stretch/>
        </p:blipFill>
        <p:spPr bwMode="auto">
          <a:xfrm>
            <a:off x="323528" y="332656"/>
            <a:ext cx="7488832" cy="633670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05358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upload.wikimedia.org/wikipedia/commons/thumb/1/1d/Khata_by_Repin.jpg/300px-Khata_by_Repi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560840" cy="6264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36593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upload.wikimedia.org/wikipedia/commons/thumb/2/27/Poland_Tokarnia_-_cottage.jpg/300px-Poland_Tokarnia_-_cottag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272808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96870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Жилища казаков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33" t="15111" r="6333" b="11111"/>
          <a:stretch/>
        </p:blipFill>
        <p:spPr bwMode="auto">
          <a:xfrm>
            <a:off x="323528" y="332656"/>
            <a:ext cx="7560839" cy="63367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8104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>
            <a:normAutofit fontScale="62500" lnSpcReduction="20000"/>
          </a:bodyPr>
          <a:lstStyle/>
          <a:p>
            <a:r>
              <a:rPr lang="ru-RU" i="1" dirty="0">
                <a:latin typeface="CyrillicGoth" pitchFamily="2" charset="0"/>
              </a:rPr>
              <a:t>Жилища казаков</a:t>
            </a:r>
            <a:endParaRPr lang="ru-RU" dirty="0">
              <a:latin typeface="CyrillicGoth" pitchFamily="2" charset="0"/>
            </a:endParaRPr>
          </a:p>
          <a:p>
            <a:r>
              <a:rPr lang="ru-RU" dirty="0">
                <a:latin typeface="CyrillicGoth" pitchFamily="2" charset="0"/>
              </a:rPr>
              <a:t>          Жилища-хаты казаки строили из местных природных материалов: соломы, камыша, хвороста, глины. Хата представляла собой каркас из прутьев, обмазанный с двух  сторон глиной. Пол – глинобитный. Крыша из соломы  или  камыша. Снаружи хату белили. Она делилась на два жи­лых помещения: великую хату с Русской печью в заднем углу и малую хату. </a:t>
            </a:r>
          </a:p>
          <a:p>
            <a:r>
              <a:rPr lang="ru-RU" dirty="0">
                <a:latin typeface="CyrillicGoth" pitchFamily="2" charset="0"/>
              </a:rPr>
              <a:t>         Кубань, в силу особенностей исторического развития, является уникальным регионом, где на протяжении двух веков взаимодействовали, взаимопроникали и формирова­лись в одно целое элементы культур различных народов. </a:t>
            </a:r>
          </a:p>
          <a:p>
            <a:r>
              <a:rPr lang="ru-RU" dirty="0">
                <a:latin typeface="CyrillicGoth" pitchFamily="2" charset="0"/>
              </a:rPr>
              <a:t>        Домостроение – важный  элемент традиционной народ­ной культуры. Это большое событие в жизни каждой ка­зачьей семьи, дело коллективное. В нем обычно принима­ли участие, если не все, то большая часть жителей «края», «</a:t>
            </a:r>
            <a:r>
              <a:rPr lang="ru-RU" dirty="0" err="1">
                <a:latin typeface="CyrillicGoth" pitchFamily="2" charset="0"/>
              </a:rPr>
              <a:t>куткa</a:t>
            </a:r>
            <a:r>
              <a:rPr lang="ru-RU" dirty="0">
                <a:latin typeface="CyrillicGoth" pitchFamily="2" charset="0"/>
              </a:rPr>
              <a:t>» , станицы. </a:t>
            </a:r>
          </a:p>
          <a:p>
            <a:r>
              <a:rPr lang="ru-RU" dirty="0">
                <a:latin typeface="CyrillicGoth" pitchFamily="2" charset="0"/>
              </a:rPr>
              <a:t>        Вот как строились </a:t>
            </a:r>
            <a:r>
              <a:rPr lang="ru-RU" dirty="0" err="1">
                <a:latin typeface="CyrillicGoth" pitchFamily="2" charset="0"/>
              </a:rPr>
              <a:t>турлучные</a:t>
            </a:r>
            <a:r>
              <a:rPr lang="ru-RU" dirty="0">
                <a:latin typeface="CyrillicGoth" pitchFamily="2" charset="0"/>
              </a:rPr>
              <a:t> дома: «По периметру дома казаки закапывали в землю большие и малые столбы - «сохи» и «</a:t>
            </a:r>
            <a:r>
              <a:rPr lang="ru-RU" dirty="0" err="1">
                <a:latin typeface="CyrillicGoth" pitchFamily="2" charset="0"/>
              </a:rPr>
              <a:t>подсошники</a:t>
            </a:r>
            <a:r>
              <a:rPr lang="ru-RU" dirty="0">
                <a:latin typeface="CyrillicGoth" pitchFamily="2" charset="0"/>
              </a:rPr>
              <a:t>», которые переплетались лозой. Когда каркас был готов, созывали родственников и соседей  для  первой мазки «под кулаки» - глину вперемешку с соло­мой забивали кулаками в плетень. Через неделю делали вторую мазку «под пальцы», когда глину, перемешанную с половой, вминали и разглаживали пальцами. Для третьей «гладкой» мазки в глину добавляли полову и кизяк (навоз, тщательно перемешанный с соломенной резкой». </a:t>
            </a:r>
          </a:p>
          <a:p>
            <a:r>
              <a:rPr lang="ru-RU" dirty="0">
                <a:latin typeface="CyrillicGoth" pitchFamily="2" charset="0"/>
              </a:rPr>
              <a:t>        Общественные здания - атаманское правление, шко­лы возводили из кирпича, с железными крышами. Они до сих пор украшают кубанские станицы.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87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285728"/>
            <a:ext cx="7239000" cy="6123080"/>
          </a:xfrm>
        </p:spPr>
        <p:txBody>
          <a:bodyPr>
            <a:normAutofit/>
          </a:bodyPr>
          <a:lstStyle/>
          <a:p>
            <a:r>
              <a:rPr lang="ru-RU" sz="1600" i="1" dirty="0">
                <a:latin typeface="CyrillicGoth" pitchFamily="2" charset="0"/>
              </a:rPr>
              <a:t>Обряды при строительстве жилья</a:t>
            </a:r>
            <a:endParaRPr lang="ru-RU" sz="1600" dirty="0">
              <a:latin typeface="CyrillicGoth" pitchFamily="2" charset="0"/>
            </a:endParaRPr>
          </a:p>
          <a:p>
            <a:r>
              <a:rPr lang="ru-RU" sz="1600" dirty="0">
                <a:latin typeface="CyrillicGoth" pitchFamily="2" charset="0"/>
              </a:rPr>
              <a:t>         «На место строительства бросали клочки шерсти домашних животных, перья - «чтобы все водилось». Мат­ку-сволок (деревянные брусья, на которые настилался по­толок) поднимали на полотенцах или цепях, «чтобы в доме не было пусто».  В  передний угол, в стену вмуровывали деревянный крест, призывая этим Божье благословение на обитателей дома. </a:t>
            </a:r>
          </a:p>
          <a:p>
            <a:r>
              <a:rPr lang="ru-RU" sz="1600" dirty="0">
                <a:latin typeface="CyrillicGoth" pitchFamily="2" charset="0"/>
              </a:rPr>
              <a:t>         После окончания строительных работ хозяева устраивали угощение вместо платы (ее не полагалось брать за помощь). Большинство участников приглашалось и на новоселье. </a:t>
            </a:r>
          </a:p>
          <a:p>
            <a:r>
              <a:rPr lang="ru-RU" sz="1600" i="1" dirty="0">
                <a:latin typeface="CyrillicGoth" pitchFamily="2" charset="0"/>
              </a:rPr>
              <a:t>Внутреннее убранство казачьей хаты </a:t>
            </a:r>
            <a:endParaRPr lang="ru-RU" sz="1600" dirty="0">
              <a:latin typeface="CyrillicGoth" pitchFamily="2" charset="0"/>
            </a:endParaRPr>
          </a:p>
          <a:p>
            <a:r>
              <a:rPr lang="ru-RU" sz="1600" dirty="0">
                <a:latin typeface="CyrillicGoth" pitchFamily="2" charset="0"/>
              </a:rPr>
              <a:t>         Интерьер кубанского жилища был в основном одина­ков для всех районов Кубани. В доме обычно было две комнаты: великая и малая хата. В малой хате находились печь, длинные деревянные лавки, стол. В великой хате сто­яла изготовленная на заказ мебель: шкаф для посуды: «горка» или «угольник»), комод для белья, сундуки и т.д. Центральным местом в доме бы «красный угол» - «бож­ница». «Божница» оформлялась в форме большого киота, состоящего из одной или нескольких икон, украшенных рушниками, и стола-угольника. Часто иконы и рушники украшались бумажными цветами. В «божнице» сохраня­ли предметы, имеющие священное или обрядовое значе­ние: венчальные свечи, «</a:t>
            </a:r>
            <a:r>
              <a:rPr lang="ru-RU" sz="1600" dirty="0" err="1">
                <a:latin typeface="CyrillicGoth" pitchFamily="2" charset="0"/>
              </a:rPr>
              <a:t>паски</a:t>
            </a:r>
            <a:r>
              <a:rPr lang="ru-RU" sz="1600" dirty="0">
                <a:latin typeface="CyrillicGoth" pitchFamily="2" charset="0"/>
              </a:rPr>
              <a:t>», как их называют на Куба­ни, пасхальные яйца, просвирки, записи </a:t>
            </a:r>
            <a:r>
              <a:rPr lang="ru-RU" sz="1600" dirty="0" smtClean="0">
                <a:latin typeface="CyrillicGoth" pitchFamily="2" charset="0"/>
              </a:rPr>
              <a:t>молитв</a:t>
            </a:r>
            <a:r>
              <a:rPr lang="ru-RU" sz="1600" dirty="0">
                <a:latin typeface="CyrillicGoth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0650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festival.1september.ru/articles/500357/Image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848872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8131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казака строили себе жильё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4495270" cy="5619024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CyrillicGoth" pitchFamily="2" charset="0"/>
              </a:rPr>
              <a:t>Жилища- хаты казаки строили из местных природных материалов: соломы, камыша, хвороста , глины.   Хата представляла собой каркас из прутьев , обмазанных с двух сторон глиной. Пол  глинобитный. Крыша из соломы или камыша. Снаружи хату белили. Она делилась на два жилых помещения: великую хату с русской печью в заднем углу и малую хату .</a:t>
            </a:r>
          </a:p>
          <a:p>
            <a:endParaRPr lang="ru-RU" dirty="0"/>
          </a:p>
        </p:txBody>
      </p:sp>
      <p:pic>
        <p:nvPicPr>
          <p:cNvPr id="5" name="Рисунок 4" descr="Жилища-хаты казаки строили из местных природных материалов: соломы, камыша, хвороста, глины. Хата представляла собой каркас из прутьев, обмазанный с д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4" t="32531" r="46607" b="25744"/>
          <a:stretch/>
        </p:blipFill>
        <p:spPr bwMode="auto">
          <a:xfrm>
            <a:off x="4952470" y="3140968"/>
            <a:ext cx="4175760" cy="37170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168738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wp198ed600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7632848" cy="61206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26557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wpb29c9227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560840" cy="6336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62690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Турлучные</a:t>
            </a:r>
            <a:r>
              <a:rPr lang="ru-RU" dirty="0"/>
              <a:t>  дома</a:t>
            </a:r>
          </a:p>
        </p:txBody>
      </p:sp>
      <p:pic>
        <p:nvPicPr>
          <p:cNvPr id="6" name="Объект 3" descr="Турлучные дома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63" t="24417" r="13420" b="7643"/>
          <a:stretch/>
        </p:blipFill>
        <p:spPr bwMode="auto">
          <a:xfrm>
            <a:off x="395536" y="1484784"/>
            <a:ext cx="7416824" cy="5373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957869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Строительство </a:t>
            </a:r>
            <a:r>
              <a:rPr lang="ru-RU" dirty="0" err="1"/>
              <a:t>турлучных</a:t>
            </a:r>
            <a:r>
              <a:rPr lang="ru-RU" dirty="0"/>
              <a:t>  домов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yrillicGoth" pitchFamily="2" charset="0"/>
              </a:rPr>
              <a:t>По периметру дома казаки закапывали в землю большие и малые столбы- «сохи» и «</a:t>
            </a:r>
            <a:r>
              <a:rPr lang="ru-RU" dirty="0" err="1" smtClean="0">
                <a:latin typeface="CyrillicGoth" pitchFamily="2" charset="0"/>
              </a:rPr>
              <a:t>подсошники</a:t>
            </a:r>
            <a:r>
              <a:rPr lang="ru-RU" dirty="0" smtClean="0">
                <a:latin typeface="CyrillicGoth" pitchFamily="2" charset="0"/>
              </a:rPr>
              <a:t>», которые переплетались лозой. </a:t>
            </a:r>
            <a:endParaRPr lang="ru-RU" dirty="0">
              <a:latin typeface="CyrillicGoth" pitchFamily="2" charset="0"/>
            </a:endParaRPr>
          </a:p>
        </p:txBody>
      </p:sp>
      <p:pic>
        <p:nvPicPr>
          <p:cNvPr id="4" name="Объект 3" descr="Строительство турлучных домов По периметру дома казаки закапывали в землю большие и малые столбы - «сохи» и «подсошники», которые переплетались лозой.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5" t="19636" r="51925" b="8495"/>
          <a:stretch/>
        </p:blipFill>
        <p:spPr bwMode="auto">
          <a:xfrm>
            <a:off x="2483768" y="2924944"/>
            <a:ext cx="5544616" cy="3931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5298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571480"/>
            <a:ext cx="7643192" cy="50268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Когда каркас был готов, </a:t>
            </a:r>
            <a:r>
              <a:rPr lang="ru-RU" dirty="0" smtClean="0">
                <a:latin typeface="CyrillicGoth" pitchFamily="2" charset="0"/>
              </a:rPr>
              <a:t>созывали </a:t>
            </a:r>
            <a:r>
              <a:rPr lang="ru-RU" dirty="0" smtClean="0">
                <a:latin typeface="CyrillicGoth" pitchFamily="2" charset="0"/>
              </a:rPr>
              <a:t>родственников и соседей для первой мазки «под кулаки»- глину вперемешку  с соломой забивали в плетень. Через неделю делали  вторую мазку «под пальцы», когда глину перемешанную с половой, вминали и разглаживали пальцами. </a:t>
            </a:r>
          </a:p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Для третьей «гладкой» </a:t>
            </a:r>
          </a:p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мазки в глину</a:t>
            </a:r>
          </a:p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 добавляли </a:t>
            </a:r>
          </a:p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половину и кизяк </a:t>
            </a:r>
          </a:p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( навоз, тщательно</a:t>
            </a:r>
          </a:p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 примешанный  </a:t>
            </a:r>
          </a:p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с соломенной резкой).</a:t>
            </a:r>
            <a:endParaRPr lang="ru-RU" dirty="0">
              <a:latin typeface="CyrillicGoth" pitchFamily="2" charset="0"/>
            </a:endParaRPr>
          </a:p>
        </p:txBody>
      </p:sp>
      <p:pic>
        <p:nvPicPr>
          <p:cNvPr id="4" name="Объект 3" descr="Когда каркас был готов, созывали родственников и соседей для первой мазки «под кулаки» - глину вперемешку с соломой забивали кулаками в плетень. Через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69" t="11753" r="49552" b="20804"/>
          <a:stretch/>
        </p:blipFill>
        <p:spPr bwMode="auto">
          <a:xfrm>
            <a:off x="4788024" y="2780928"/>
            <a:ext cx="4355976" cy="40770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789384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7239000" cy="6051072"/>
          </a:xfrm>
        </p:spPr>
        <p:txBody>
          <a:bodyPr/>
          <a:lstStyle/>
          <a:p>
            <a:r>
              <a:rPr lang="ru-RU" dirty="0" smtClean="0">
                <a:latin typeface="CyrillicGoth" pitchFamily="2" charset="0"/>
              </a:rPr>
              <a:t>Крышу крыли путанной соломой или соломенными снопиками- </a:t>
            </a:r>
            <a:r>
              <a:rPr lang="ru-RU" dirty="0" err="1" smtClean="0">
                <a:latin typeface="CyrillicGoth" pitchFamily="2" charset="0"/>
              </a:rPr>
              <a:t>парками.Затем</a:t>
            </a:r>
            <a:r>
              <a:rPr lang="ru-RU" dirty="0" smtClean="0">
                <a:latin typeface="CyrillicGoth" pitchFamily="2" charset="0"/>
              </a:rPr>
              <a:t> в хате клали печь. Для летнего пользования во дворе ставили легкий навес.</a:t>
            </a:r>
            <a:endParaRPr lang="ru-RU" dirty="0">
              <a:latin typeface="CyrillicGoth" pitchFamily="2" charset="0"/>
            </a:endParaRPr>
          </a:p>
        </p:txBody>
      </p:sp>
      <p:pic>
        <p:nvPicPr>
          <p:cNvPr id="4" name="Объект 3" descr="Крыли ее путаной соломой или соломенными снопиками – парками. Затем в хате клали печь Технология сооружения такой хаты перенесена с Украины. Крыли ее 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30" t="10023" r="49902" b="17686"/>
          <a:stretch/>
        </p:blipFill>
        <p:spPr bwMode="auto">
          <a:xfrm>
            <a:off x="251520" y="1988840"/>
            <a:ext cx="7848872" cy="4869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451750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казаки строили себе жильё из самана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7239000" cy="48463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Казаки строили себе жильё из самана. Саман это кирпич из глины с примесью соломы .</a:t>
            </a:r>
          </a:p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 На строительство</a:t>
            </a:r>
          </a:p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 собирались</a:t>
            </a:r>
          </a:p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 всем селом. </a:t>
            </a:r>
          </a:p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Женщины и</a:t>
            </a:r>
          </a:p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 </a:t>
            </a:r>
          </a:p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 дети месили</a:t>
            </a:r>
          </a:p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ногами глину </a:t>
            </a:r>
          </a:p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с соломой, мужчины</a:t>
            </a:r>
          </a:p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 формировали её </a:t>
            </a:r>
          </a:p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в кирпич, сушили,</a:t>
            </a:r>
          </a:p>
          <a:p>
            <a:pPr marL="0" indent="0">
              <a:buNone/>
            </a:pPr>
            <a:r>
              <a:rPr lang="ru-RU" dirty="0" smtClean="0">
                <a:latin typeface="CyrillicGoth" pitchFamily="2" charset="0"/>
              </a:rPr>
              <a:t> а затем выкладывали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Объект 3" descr="Как казаки строили себе жильё из самана Казаки строили себе жильё из самана. Саман – это кирпич из глины с примесью соломы. На строительство собиралис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6" t="27616" r="45002" b="11711"/>
          <a:stretch/>
        </p:blipFill>
        <p:spPr bwMode="auto">
          <a:xfrm>
            <a:off x="3563888" y="2589553"/>
            <a:ext cx="4495800" cy="42824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27890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CyrillicGoth" pitchFamily="2" charset="0"/>
              </a:rPr>
              <a:t>Кладку обмазывали глиной .Хату внутри и снаружи обязательно белили. Белый цвет считался символом чистоты и опрятности. </a:t>
            </a:r>
            <a:endParaRPr lang="ru-RU" dirty="0">
              <a:latin typeface="CyrillicGoth" pitchFamily="2" charset="0"/>
            </a:endParaRPr>
          </a:p>
        </p:txBody>
      </p:sp>
      <p:pic>
        <p:nvPicPr>
          <p:cNvPr id="4" name="Объект 3" descr="Кладку обмазывали глиной. Хату внутри и снаружи обязательно белили. Белый цвет считался символом чистоты и опрятности. Крыши крыли камышом или соломой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2" t="10931" r="53420" b="10475"/>
          <a:stretch/>
        </p:blipFill>
        <p:spPr bwMode="auto">
          <a:xfrm>
            <a:off x="611560" y="2996952"/>
            <a:ext cx="7200800" cy="3510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02377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Настоящая старинная хата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70" t="23171" r="31284" b="4760"/>
          <a:stretch/>
        </p:blipFill>
        <p:spPr bwMode="auto">
          <a:xfrm>
            <a:off x="395536" y="116632"/>
            <a:ext cx="7704856" cy="65527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160628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</TotalTime>
  <Words>772</Words>
  <Application>Microsoft Office PowerPoint</Application>
  <PresentationFormat>Экран (4:3)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Изящная</vt:lpstr>
      <vt:lpstr>КАК казаки строили себе жильё</vt:lpstr>
      <vt:lpstr>Как казака строили себе жильё </vt:lpstr>
      <vt:lpstr>Турлучные  дома</vt:lpstr>
      <vt:lpstr>Строительство турлучных  домов</vt:lpstr>
      <vt:lpstr>Слайд 5</vt:lpstr>
      <vt:lpstr>Слайд 6</vt:lpstr>
      <vt:lpstr>Как казаки строили себе жильё из самана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Odmin</cp:lastModifiedBy>
  <cp:revision>49</cp:revision>
  <dcterms:created xsi:type="dcterms:W3CDTF">2013-04-14T11:21:51Z</dcterms:created>
  <dcterms:modified xsi:type="dcterms:W3CDTF">2014-06-04T15:48:56Z</dcterms:modified>
</cp:coreProperties>
</file>