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1DD3"/>
    <a:srgbClr val="E75E09"/>
    <a:srgbClr val="CC9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3F9DE9E-9C58-4E5D-99A3-D73DF078CA44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2B429B-FF76-41C0-8FD8-50520C5CBB3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DE9E-9C58-4E5D-99A3-D73DF078CA44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B429B-FF76-41C0-8FD8-50520C5CBB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3F9DE9E-9C58-4E5D-99A3-D73DF078CA44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B2B429B-FF76-41C0-8FD8-50520C5CBB3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DE9E-9C58-4E5D-99A3-D73DF078CA44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2B429B-FF76-41C0-8FD8-50520C5CBB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DE9E-9C58-4E5D-99A3-D73DF078CA44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B2B429B-FF76-41C0-8FD8-50520C5CBB3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3F9DE9E-9C58-4E5D-99A3-D73DF078CA44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2B429B-FF76-41C0-8FD8-50520C5CBB3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3F9DE9E-9C58-4E5D-99A3-D73DF078CA44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2B429B-FF76-41C0-8FD8-50520C5CBB3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DE9E-9C58-4E5D-99A3-D73DF078CA44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2B429B-FF76-41C0-8FD8-50520C5CBB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DE9E-9C58-4E5D-99A3-D73DF078CA44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2B429B-FF76-41C0-8FD8-50520C5CBB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9DE9E-9C58-4E5D-99A3-D73DF078CA44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2B429B-FF76-41C0-8FD8-50520C5CBB3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3F9DE9E-9C58-4E5D-99A3-D73DF078CA44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B2B429B-FF76-41C0-8FD8-50520C5CBB3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F9DE9E-9C58-4E5D-99A3-D73DF078CA44}" type="datetimeFigureOut">
              <a:rPr lang="ru-RU" smtClean="0"/>
              <a:t>22.03.2014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2B429B-FF76-41C0-8FD8-50520C5CBB3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0169" y="0"/>
            <a:ext cx="7772400" cy="191683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200" dirty="0">
                <a:solidFill>
                  <a:srgbClr val="FF0000"/>
                </a:solidFill>
              </a:rPr>
              <a:t>Петушок и бобовое зернышко               </a:t>
            </a:r>
            <a:r>
              <a:rPr lang="ru-RU" sz="2200" dirty="0" smtClean="0">
                <a:solidFill>
                  <a:srgbClr val="FF0000"/>
                </a:solidFill>
              </a:rPr>
              <a:t/>
            </a:r>
            <a:br>
              <a:rPr lang="ru-RU" sz="2200" dirty="0" smtClean="0">
                <a:solidFill>
                  <a:srgbClr val="FF0000"/>
                </a:solidFill>
              </a:rPr>
            </a:br>
            <a:r>
              <a:rPr lang="ru-RU" sz="2200" dirty="0" smtClean="0">
                <a:solidFill>
                  <a:srgbClr val="FF0000"/>
                </a:solidFill>
              </a:rPr>
              <a:t>сказка </a:t>
            </a:r>
            <a:r>
              <a:rPr lang="ru-RU" sz="2200" dirty="0">
                <a:solidFill>
                  <a:srgbClr val="FF0000"/>
                </a:solidFill>
              </a:rPr>
              <a:t>презентация</a:t>
            </a:r>
            <a:br>
              <a:rPr lang="ru-RU" sz="2200" dirty="0">
                <a:solidFill>
                  <a:srgbClr val="FF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3" name="Picture 3" descr="C:\Users\User\Pictures\petushok-i-bobovoe-zernyishko-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1700808"/>
            <a:ext cx="7929618" cy="4071966"/>
          </a:xfrm>
          <a:prstGeom prst="rect">
            <a:avLst/>
          </a:prstGeom>
          <a:noFill/>
          <a:effectLst>
            <a:glow rad="228600">
              <a:srgbClr val="FF0000">
                <a:alpha val="40000"/>
              </a:srgbClr>
            </a:glow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153400" cy="990600"/>
          </a:xfrm>
        </p:spPr>
        <p:txBody>
          <a:bodyPr>
            <a:normAutofit/>
          </a:bodyPr>
          <a:lstStyle/>
          <a:p>
            <a:r>
              <a:rPr lang="ru-RU" sz="1200" dirty="0">
                <a:solidFill>
                  <a:srgbClr val="671DD3"/>
                </a:solidFill>
              </a:rPr>
              <a:t>Принесла курочка маслица петушку. Петушок сглотнул маслица и бобок проглотил.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Вскочил и запел: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- </a:t>
            </a:r>
            <a:r>
              <a:rPr lang="ru-RU" sz="1200" dirty="0" err="1">
                <a:solidFill>
                  <a:srgbClr val="671DD3"/>
                </a:solidFill>
              </a:rPr>
              <a:t>Кукареку-у-у-у</a:t>
            </a:r>
            <a:r>
              <a:rPr lang="ru-RU" sz="1200" dirty="0">
                <a:solidFill>
                  <a:srgbClr val="671DD3"/>
                </a:solidFill>
              </a:rPr>
              <a:t>!</a:t>
            </a:r>
          </a:p>
        </p:txBody>
      </p:sp>
      <p:pic>
        <p:nvPicPr>
          <p:cNvPr id="9218" name="Picture 2" descr="C:\Users\User\Pictures\09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43050"/>
            <a:ext cx="8215370" cy="4572032"/>
          </a:xfrm>
          <a:prstGeom prst="rect">
            <a:avLst/>
          </a:prstGeom>
          <a:noFill/>
          <a:effectLst>
            <a:glow rad="127000">
              <a:srgbClr val="92D050"/>
            </a:glow>
            <a:softEdge rad="381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200" dirty="0">
                <a:solidFill>
                  <a:srgbClr val="671DD3"/>
                </a:solidFill>
              </a:rPr>
              <a:t>Петушок на дворе рылся и нашёл бобовое зёрнышко. Хотел проглотить, да подавился. Подавился и упал, и лежит, не дышит!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Курочка увидала, подбежала к нему и спрашивает: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- </a:t>
            </a:r>
            <a:r>
              <a:rPr lang="ru-RU" sz="1200" dirty="0" err="1">
                <a:solidFill>
                  <a:srgbClr val="671DD3"/>
                </a:solidFill>
              </a:rPr>
              <a:t>Ко-ко-ко</a:t>
            </a:r>
            <a:r>
              <a:rPr lang="ru-RU" sz="1200" dirty="0">
                <a:solidFill>
                  <a:srgbClr val="671DD3"/>
                </a:solidFill>
              </a:rPr>
              <a:t>! Петушок-петушок, почему ты лежишь, не дышишь?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Петух отвечает: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- Бобком </a:t>
            </a:r>
            <a:r>
              <a:rPr lang="ru-RU" sz="1200" dirty="0" err="1">
                <a:solidFill>
                  <a:srgbClr val="671DD3"/>
                </a:solidFill>
              </a:rPr>
              <a:t>подавился...Пойди</a:t>
            </a:r>
            <a:r>
              <a:rPr lang="ru-RU" sz="1200" dirty="0">
                <a:solidFill>
                  <a:srgbClr val="671DD3"/>
                </a:solidFill>
              </a:rPr>
              <a:t> к корове, попроси маслица - бобок проглотить...</a:t>
            </a:r>
          </a:p>
        </p:txBody>
      </p:sp>
      <p:pic>
        <p:nvPicPr>
          <p:cNvPr id="1026" name="Picture 2" descr="C:\Users\User\Pictures\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72816"/>
            <a:ext cx="8286808" cy="4156514"/>
          </a:xfrm>
          <a:prstGeom prst="rect">
            <a:avLst/>
          </a:prstGeom>
          <a:noFill/>
          <a:effectLst>
            <a:glow rad="228600">
              <a:srgbClr val="FFC000">
                <a:alpha val="40000"/>
              </a:srgbClr>
            </a:glow>
            <a:softEdge rad="889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>
                <a:solidFill>
                  <a:srgbClr val="671DD3"/>
                </a:solidFill>
              </a:rPr>
              <a:t>Побежала курочка к корове: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- </a:t>
            </a:r>
            <a:r>
              <a:rPr lang="ru-RU" sz="1200" dirty="0" err="1">
                <a:solidFill>
                  <a:srgbClr val="671DD3"/>
                </a:solidFill>
              </a:rPr>
              <a:t>Ко-ко-ко</a:t>
            </a:r>
            <a:r>
              <a:rPr lang="ru-RU" sz="1200" dirty="0">
                <a:solidFill>
                  <a:srgbClr val="671DD3"/>
                </a:solidFill>
              </a:rPr>
              <a:t>! Корова-корова, дай мне маслица - </a:t>
            </a:r>
            <a:r>
              <a:rPr lang="ru-RU" sz="1200" dirty="0" err="1">
                <a:solidFill>
                  <a:srgbClr val="671DD3"/>
                </a:solidFill>
              </a:rPr>
              <a:t>путушок</a:t>
            </a:r>
            <a:r>
              <a:rPr lang="ru-RU" sz="1200" dirty="0">
                <a:solidFill>
                  <a:srgbClr val="671DD3"/>
                </a:solidFill>
              </a:rPr>
              <a:t> лежит, не дышит, бобком подавился!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Корова говорит: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- </a:t>
            </a:r>
            <a:r>
              <a:rPr lang="ru-RU" sz="1200" dirty="0" err="1">
                <a:solidFill>
                  <a:srgbClr val="671DD3"/>
                </a:solidFill>
              </a:rPr>
              <a:t>Му-у</a:t>
            </a:r>
            <a:r>
              <a:rPr lang="ru-RU" sz="1200" dirty="0">
                <a:solidFill>
                  <a:srgbClr val="671DD3"/>
                </a:solidFill>
              </a:rPr>
              <a:t>, пойди к косарям, попроси сена!</a:t>
            </a:r>
          </a:p>
        </p:txBody>
      </p:sp>
      <p:pic>
        <p:nvPicPr>
          <p:cNvPr id="2050" name="Picture 2" descr="C:\Users\User\Pictures\0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00174"/>
            <a:ext cx="8072494" cy="4500594"/>
          </a:xfrm>
          <a:prstGeom prst="rect">
            <a:avLst/>
          </a:prstGeom>
          <a:noFill/>
          <a:effectLst>
            <a:glow rad="127000">
              <a:srgbClr val="92D050"/>
            </a:glow>
            <a:softEdge rad="381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200" dirty="0">
                <a:solidFill>
                  <a:srgbClr val="671DD3"/>
                </a:solidFill>
              </a:rPr>
              <a:t>Побежала курочка к косарям: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- </a:t>
            </a:r>
            <a:r>
              <a:rPr lang="ru-RU" sz="1200" dirty="0" err="1">
                <a:solidFill>
                  <a:srgbClr val="671DD3"/>
                </a:solidFill>
              </a:rPr>
              <a:t>Ко-ко-ко</a:t>
            </a:r>
            <a:r>
              <a:rPr lang="ru-RU" sz="1200" dirty="0">
                <a:solidFill>
                  <a:srgbClr val="671DD3"/>
                </a:solidFill>
              </a:rPr>
              <a:t>! Косари-косари, дайте мне сена! Сено - корове, корова мне даст маслица, маслице - петушку. Петушок лежит, не дышит, бобком подавился!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Косари говорят: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- Ступай к </a:t>
            </a:r>
            <a:r>
              <a:rPr lang="ru-RU" sz="1200" dirty="0" err="1">
                <a:solidFill>
                  <a:srgbClr val="671DD3"/>
                </a:solidFill>
              </a:rPr>
              <a:t>печее</a:t>
            </a:r>
            <a:r>
              <a:rPr lang="ru-RU" sz="1200" dirty="0">
                <a:solidFill>
                  <a:srgbClr val="671DD3"/>
                </a:solidFill>
              </a:rPr>
              <a:t>, попроси калачей</a:t>
            </a:r>
            <a:r>
              <a:rPr lang="ru-RU" sz="1200" dirty="0"/>
              <a:t>!</a:t>
            </a:r>
          </a:p>
        </p:txBody>
      </p:sp>
      <p:pic>
        <p:nvPicPr>
          <p:cNvPr id="3074" name="Picture 2" descr="C:\Users\User\Pictures\0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8286808" cy="4214842"/>
          </a:xfrm>
          <a:prstGeom prst="rect">
            <a:avLst/>
          </a:prstGeom>
          <a:noFill/>
          <a:effectLst>
            <a:glow rad="127000">
              <a:srgbClr val="FFC000"/>
            </a:glow>
            <a:softEdge rad="63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ru-RU" sz="1200" dirty="0">
                <a:solidFill>
                  <a:srgbClr val="671DD3"/>
                </a:solidFill>
              </a:rPr>
              <a:t>Побежала курочка к </a:t>
            </a:r>
            <a:r>
              <a:rPr lang="ru-RU" sz="1200" dirty="0" smtClean="0">
                <a:solidFill>
                  <a:srgbClr val="671DD3"/>
                </a:solidFill>
              </a:rPr>
              <a:t>печке</a:t>
            </a:r>
            <a:r>
              <a:rPr lang="ru-RU" sz="1200" dirty="0">
                <a:solidFill>
                  <a:srgbClr val="671DD3"/>
                </a:solidFill>
              </a:rPr>
              <a:t>: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- Ко-ко-ко! </a:t>
            </a:r>
            <a:r>
              <a:rPr lang="ru-RU" sz="1200" dirty="0" err="1">
                <a:solidFill>
                  <a:srgbClr val="671DD3"/>
                </a:solidFill>
              </a:rPr>
              <a:t>Печея-печея</a:t>
            </a:r>
            <a:r>
              <a:rPr lang="ru-RU" sz="1200" dirty="0">
                <a:solidFill>
                  <a:srgbClr val="671DD3"/>
                </a:solidFill>
              </a:rPr>
              <a:t>, дай мне калачей! Калачи - косарям, косари дадут сена, сено - корове, корова даст маслица, маслице - петушку. Петушок лежит, не дышит, бобком подавился!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 err="1">
                <a:solidFill>
                  <a:srgbClr val="671DD3"/>
                </a:solidFill>
              </a:rPr>
              <a:t>Печея</a:t>
            </a:r>
            <a:r>
              <a:rPr lang="ru-RU" sz="1200" dirty="0">
                <a:solidFill>
                  <a:srgbClr val="671DD3"/>
                </a:solidFill>
              </a:rPr>
              <a:t> говорит: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- Сходи к дровосекам! Дров попроси!</a:t>
            </a:r>
          </a:p>
        </p:txBody>
      </p:sp>
      <p:pic>
        <p:nvPicPr>
          <p:cNvPr id="4098" name="Picture 2" descr="C:\Users\User\Pictures\0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9552" y="1628800"/>
            <a:ext cx="8215370" cy="4286280"/>
          </a:xfrm>
          <a:prstGeom prst="rect">
            <a:avLst/>
          </a:prstGeom>
          <a:noFill/>
          <a:effectLst>
            <a:glow rad="127000">
              <a:srgbClr val="FF0000"/>
            </a:glow>
            <a:softEdge rad="254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>
                <a:solidFill>
                  <a:srgbClr val="671DD3"/>
                </a:solidFill>
              </a:rPr>
              <a:t>Побежала курочка к дровосекам: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- </a:t>
            </a:r>
            <a:r>
              <a:rPr lang="ru-RU" sz="1200" dirty="0" err="1">
                <a:solidFill>
                  <a:srgbClr val="671DD3"/>
                </a:solidFill>
              </a:rPr>
              <a:t>Ко-ко-ко</a:t>
            </a:r>
            <a:r>
              <a:rPr lang="ru-RU" sz="1200" dirty="0">
                <a:solidFill>
                  <a:srgbClr val="671DD3"/>
                </a:solidFill>
              </a:rPr>
              <a:t>! Дровосеки-дровосеки, дайте мне дров! Дрова - </a:t>
            </a:r>
            <a:r>
              <a:rPr lang="ru-RU" sz="1200" dirty="0" smtClean="0">
                <a:solidFill>
                  <a:srgbClr val="671DD3"/>
                </a:solidFill>
              </a:rPr>
              <a:t>печке</a:t>
            </a:r>
            <a:r>
              <a:rPr lang="ru-RU" sz="1200" dirty="0">
                <a:solidFill>
                  <a:srgbClr val="671DD3"/>
                </a:solidFill>
              </a:rPr>
              <a:t>, </a:t>
            </a:r>
            <a:r>
              <a:rPr lang="ru-RU" sz="1200" dirty="0" smtClean="0">
                <a:solidFill>
                  <a:srgbClr val="671DD3"/>
                </a:solidFill>
              </a:rPr>
              <a:t>печк</a:t>
            </a:r>
            <a:r>
              <a:rPr lang="ru-RU" sz="1200" dirty="0" smtClean="0">
                <a:solidFill>
                  <a:srgbClr val="671DD3"/>
                </a:solidFill>
              </a:rPr>
              <a:t>а </a:t>
            </a:r>
            <a:r>
              <a:rPr lang="ru-RU" sz="1200" dirty="0" smtClean="0">
                <a:solidFill>
                  <a:srgbClr val="671DD3"/>
                </a:solidFill>
              </a:rPr>
              <a:t>даст </a:t>
            </a:r>
            <a:r>
              <a:rPr lang="ru-RU" sz="1200" dirty="0">
                <a:solidFill>
                  <a:srgbClr val="671DD3"/>
                </a:solidFill>
              </a:rPr>
              <a:t>калачей, калачи - косарям, косари дадут сена, сено - корове, корова даст маслица, маслице - петушку. Петушок лежит, не дышит, бобком подавился!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- Сходи к кузнецу, попроси топор, рубить нечем!</a:t>
            </a:r>
          </a:p>
        </p:txBody>
      </p:sp>
      <p:pic>
        <p:nvPicPr>
          <p:cNvPr id="5122" name="Picture 2" descr="C:\Users\User\Pictures\0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785786" y="1643050"/>
            <a:ext cx="8072494" cy="4429156"/>
          </a:xfrm>
          <a:prstGeom prst="rect">
            <a:avLst/>
          </a:prstGeom>
          <a:noFill/>
          <a:effectLst>
            <a:glow rad="127000">
              <a:srgbClr val="671DD3"/>
            </a:glo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200" dirty="0">
                <a:solidFill>
                  <a:srgbClr val="671DD3"/>
                </a:solidFill>
              </a:rPr>
              <a:t>Побежала курочка к кузнецу: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- </a:t>
            </a:r>
            <a:r>
              <a:rPr lang="ru-RU" sz="1200" dirty="0" err="1">
                <a:solidFill>
                  <a:srgbClr val="671DD3"/>
                </a:solidFill>
              </a:rPr>
              <a:t>Ко-ко-ко</a:t>
            </a:r>
            <a:r>
              <a:rPr lang="ru-RU" sz="1200" dirty="0">
                <a:solidFill>
                  <a:srgbClr val="671DD3"/>
                </a:solidFill>
              </a:rPr>
              <a:t>! Кузнец-кузнец, дай мне топор, топор - дровосекам, дровосеки дадут дрова, дрова - </a:t>
            </a:r>
            <a:r>
              <a:rPr lang="ru-RU" sz="1200" dirty="0" smtClean="0">
                <a:solidFill>
                  <a:srgbClr val="671DD3"/>
                </a:solidFill>
              </a:rPr>
              <a:t>печке</a:t>
            </a:r>
            <a:r>
              <a:rPr lang="ru-RU" sz="1200" dirty="0">
                <a:solidFill>
                  <a:srgbClr val="671DD3"/>
                </a:solidFill>
              </a:rPr>
              <a:t>, </a:t>
            </a:r>
            <a:r>
              <a:rPr lang="ru-RU" sz="1200" dirty="0" smtClean="0">
                <a:solidFill>
                  <a:srgbClr val="671DD3"/>
                </a:solidFill>
              </a:rPr>
              <a:t>печка </a:t>
            </a:r>
            <a:r>
              <a:rPr lang="ru-RU" sz="1200" dirty="0">
                <a:solidFill>
                  <a:srgbClr val="671DD3"/>
                </a:solidFill>
              </a:rPr>
              <a:t>даст калачей, калачи - косарям, косари дадут сена, сено - корове, корова даст маслица, маслице - петушку. Петушок лежит, не дышит, бобком подавился!</a:t>
            </a:r>
            <a:r>
              <a:rPr lang="ru-RU" sz="1200" dirty="0" smtClean="0">
                <a:solidFill>
                  <a:srgbClr val="671DD3"/>
                </a:solidFill>
              </a:rPr>
              <a:t/>
            </a:r>
            <a:br>
              <a:rPr lang="ru-RU" sz="1200" dirty="0" smtClean="0">
                <a:solidFill>
                  <a:srgbClr val="671DD3"/>
                </a:solidFill>
              </a:rPr>
            </a:br>
            <a:r>
              <a:rPr lang="ru-RU" sz="1200" dirty="0">
                <a:solidFill>
                  <a:srgbClr val="671DD3"/>
                </a:solidFill>
              </a:rPr>
              <a:t>- Ступай в лес, нажги углей, - говорит кузнец.</a:t>
            </a:r>
          </a:p>
        </p:txBody>
      </p:sp>
      <p:pic>
        <p:nvPicPr>
          <p:cNvPr id="6146" name="Picture 2" descr="C:\Users\User\Pictures\0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43050"/>
            <a:ext cx="8215370" cy="4857784"/>
          </a:xfrm>
          <a:prstGeom prst="rect">
            <a:avLst/>
          </a:prstGeom>
          <a:noFill/>
          <a:effectLst>
            <a:glow rad="127000">
              <a:srgbClr val="00B0F0"/>
            </a:glow>
            <a:softEdge rad="127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>
                <a:solidFill>
                  <a:srgbClr val="671DD3"/>
                </a:solidFill>
              </a:rPr>
              <a:t>Пошла курочка в лес, нажгла углей, принесла угли кузнецу. Кузнец дал топор. Принесла топор дровосекам, дровосеки дали дров. Принесла дрова </a:t>
            </a:r>
            <a:r>
              <a:rPr lang="ru-RU" sz="1200" dirty="0" smtClean="0">
                <a:solidFill>
                  <a:srgbClr val="671DD3"/>
                </a:solidFill>
              </a:rPr>
              <a:t>печке, печка </a:t>
            </a:r>
            <a:r>
              <a:rPr lang="ru-RU" sz="1200" dirty="0">
                <a:solidFill>
                  <a:srgbClr val="671DD3"/>
                </a:solidFill>
              </a:rPr>
              <a:t>дала калачей.</a:t>
            </a:r>
          </a:p>
        </p:txBody>
      </p:sp>
      <p:pic>
        <p:nvPicPr>
          <p:cNvPr id="7170" name="Picture 2" descr="C:\Users\User\Pictures\0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357158" y="1714488"/>
            <a:ext cx="8072493" cy="4357718"/>
          </a:xfrm>
          <a:prstGeom prst="rect">
            <a:avLst/>
          </a:prstGeom>
          <a:noFill/>
          <a:effectLst>
            <a:glow rad="127000">
              <a:srgbClr val="002060"/>
            </a:glow>
            <a:softEdge rad="254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>
                <a:solidFill>
                  <a:srgbClr val="671DD3"/>
                </a:solidFill>
              </a:rPr>
              <a:t>Курочка принесла калачи косарям, косари дали сена. Принесла сено корове, корова дала маслица.</a:t>
            </a:r>
          </a:p>
        </p:txBody>
      </p:sp>
      <p:pic>
        <p:nvPicPr>
          <p:cNvPr id="8194" name="Picture 2" descr="C:\Users\User\Pictures\0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571472" y="1928802"/>
            <a:ext cx="7858180" cy="4071966"/>
          </a:xfrm>
          <a:prstGeom prst="rect">
            <a:avLst/>
          </a:prstGeom>
          <a:noFill/>
          <a:effectLst>
            <a:glow rad="127000">
              <a:srgbClr val="E75E09"/>
            </a:glow>
            <a:softEdge rad="127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</TotalTime>
  <Words>115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Петушок и бобовое зернышко                сказка презентация  </vt:lpstr>
      <vt:lpstr>Петушок на дворе рылся и нашёл бобовое зёрнышко. Хотел проглотить, да подавился. Подавился и упал, и лежит, не дышит! Курочка увидала, подбежала к нему и спрашивает: - Ко-ко-ко! Петушок-петушок, почему ты лежишь, не дышишь? Петух отвечает: - Бобком подавился...Пойди к корове, попроси маслица - бобок проглотить...</vt:lpstr>
      <vt:lpstr>Побежала курочка к корове: - Ко-ко-ко! Корова-корова, дай мне маслица - путушок лежит, не дышит, бобком подавился! Корова говорит: - Му-у, пойди к косарям, попроси сена!</vt:lpstr>
      <vt:lpstr>Побежала курочка к косарям: - Ко-ко-ко! Косари-косари, дайте мне сена! Сено - корове, корова мне даст маслица, маслице - петушку. Петушок лежит, не дышит, бобком подавился! Косари говорят: - Ступай к печее, попроси калачей!</vt:lpstr>
      <vt:lpstr>Побежала курочка к печке: - Ко-ко-ко! Печея-печея, дай мне калачей! Калачи - косарям, косари дадут сена, сено - корове, корова даст маслица, маслице - петушку. Петушок лежит, не дышит, бобком подавился! Печея говорит: - Сходи к дровосекам! Дров попроси!</vt:lpstr>
      <vt:lpstr>Побежала курочка к дровосекам: - Ко-ко-ко! Дровосеки-дровосеки, дайте мне дров! Дрова - печке, печка даст калачей, калачи - косарям, косари дадут сена, сено - корове, корова даст маслица, маслице - петушку. Петушок лежит, не дышит, бобком подавился! - Сходи к кузнецу, попроси топор, рубить нечем!</vt:lpstr>
      <vt:lpstr>Побежала курочка к кузнецу: - Ко-ко-ко! Кузнец-кузнец, дай мне топор, топор - дровосекам, дровосеки дадут дрова, дрова - печке, печка даст калачей, калачи - косарям, косари дадут сена, сено - корове, корова даст маслица, маслице - петушку. Петушок лежит, не дышит, бобком подавился! - Ступай в лес, нажги углей, - говорит кузнец.</vt:lpstr>
      <vt:lpstr>Пошла курочка в лес, нажгла углей, принесла угли кузнецу. Кузнец дал топор. Принесла топор дровосекам, дровосеки дали дров. Принесла дрова печке, печка дала калачей.</vt:lpstr>
      <vt:lpstr>Курочка принесла калачи косарям, косари дали сена. Принесла сено корове, корова дала маслица.</vt:lpstr>
      <vt:lpstr>Принесла курочка маслица петушку. Петушок сглотнул маслица и бобок проглотил. Вскочил и запел: - Кукареку-у-у-у!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Петушок и бобовое зёрнышко</dc:title>
  <dc:creator>User</dc:creator>
  <cp:lastModifiedBy>User</cp:lastModifiedBy>
  <cp:revision>7</cp:revision>
  <dcterms:created xsi:type="dcterms:W3CDTF">2013-11-06T14:46:31Z</dcterms:created>
  <dcterms:modified xsi:type="dcterms:W3CDTF">2014-03-22T10:43:47Z</dcterms:modified>
</cp:coreProperties>
</file>