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6" autoAdjust="0"/>
  </p:normalViewPr>
  <p:slideViewPr>
    <p:cSldViewPr>
      <p:cViewPr>
        <p:scale>
          <a:sx n="33" d="100"/>
          <a:sy n="33" d="100"/>
        </p:scale>
        <p:origin x="-2124" y="-17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C069-F8C3-49AA-9154-EB3EC5967CD3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8C0B-E14F-4708-97CE-CE0E1E34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DCE4-36A3-4341-9C5E-779448795FF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img-fotki.yan/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2.png"/><Relationship Id="rId10" Type="http://schemas.openxmlformats.org/officeDocument/2006/relationships/image" Target="../media/image14.jpeg"/><Relationship Id="rId4" Type="http://schemas.openxmlformats.org/officeDocument/2006/relationships/hyperlink" Target="http://img-fotki.yan/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332656"/>
            <a:ext cx="8712968" cy="6381328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38132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Использование метода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мнемотехники в экологическом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воспитании дошкольников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Воспитатель ГБДОУ № 56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Первой категории Ананьева Ирина Владимировна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1152128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848347"/>
            <a:ext cx="8424936" cy="1009653"/>
          </a:xfrm>
          <a:prstGeom prst="rect">
            <a:avLst/>
          </a:prstGeom>
        </p:spPr>
      </p:pic>
      <p:pic>
        <p:nvPicPr>
          <p:cNvPr id="11" name="Рисунок 10" descr="0_cb47d_1efadb79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07561">
            <a:off x="7424362" y="2953018"/>
            <a:ext cx="2369418" cy="2968507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6375">
            <a:off x="106510" y="-15144"/>
            <a:ext cx="2930177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8712968" cy="6858000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accent1"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Наши успехи и результаты: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У детей  появилось желание пересказывать тексты, придумывать истории, так и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поседневной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жизни;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расширился круг знаний об окру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жающем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мире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Расширился активный  и пассивный словарный запас;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Появился интерес к заучиванию стихов и малых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фольклерных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форм; 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Дети преодолели робость , застенчивость.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373216"/>
            <a:ext cx="1152128" cy="122181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87624" y="234888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-180528" y="44928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" name="Рисунок 10" descr="0_cb47d_1efadb7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07561">
            <a:off x="6525559" y="2749885"/>
            <a:ext cx="3047748" cy="2968507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6375">
            <a:off x="106761" y="-10888"/>
            <a:ext cx="2857500" cy="1990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3568" y="2060848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успешного решения задач экологического воспитания я в своей работе использую метод мнемотехники.</a:t>
            </a:r>
          </a:p>
          <a:p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система различных приемов и методов, обеспечивающих успешное освоение детьми знаний об особенностях объектов природы, об окружающем мире, эффективное запоминание рассказа, сохранение и воспроизведение информации, развитие речи.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-180528" y="44928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" name="Рисунок 10" descr="0_cb47d_1efadb7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07561">
            <a:off x="6525559" y="2749885"/>
            <a:ext cx="3047748" cy="2968507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6375">
            <a:off x="106761" y="-10888"/>
            <a:ext cx="2857500" cy="1990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3568" y="2060848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использования мнемотехники в экологическом воспитании: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Обеспечение успешного усвоения дошкольниками знаний об особенностях объектов природы, их структуры и взаимосвязях.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-324544" y="0"/>
            <a:ext cx="8712968" cy="6858000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" name="Рисунок 10" descr="0_cb47d_1efadb7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07561">
            <a:off x="6381543" y="3469965"/>
            <a:ext cx="3047748" cy="2968507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6375">
            <a:off x="-73768" y="-298920"/>
            <a:ext cx="2857500" cy="1990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3568" y="19888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23728" y="1196752"/>
            <a:ext cx="37444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мнемотехники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23728" y="2250354"/>
            <a:ext cx="957818" cy="24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-252536" y="1988840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Развивать умение понимать и рассказывать текст с помощью графической аналогии</a:t>
            </a:r>
            <a:endParaRPr lang="ru-RU" sz="1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771800" y="2204864"/>
            <a:ext cx="86409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67544" y="3717032"/>
            <a:ext cx="309634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Развивать у детей умственную  активность, </a:t>
            </a:r>
          </a:p>
          <a:p>
            <a:pPr algn="ctr"/>
            <a:r>
              <a:rPr lang="ru-RU" sz="1400" dirty="0" smtClean="0"/>
              <a:t>сообразительность,</a:t>
            </a:r>
          </a:p>
          <a:p>
            <a:pPr algn="ctr"/>
            <a:r>
              <a:rPr lang="ru-RU" sz="1400" dirty="0" smtClean="0"/>
              <a:t>наблюдательность, умение сравнивать , выделять существенные признаки</a:t>
            </a:r>
          </a:p>
          <a:p>
            <a:pPr algn="ctr"/>
            <a:endParaRPr lang="ru-RU" sz="14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283968" y="2636912"/>
            <a:ext cx="1440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851920" y="4005064"/>
            <a:ext cx="216024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Развивать творческие способности, развитие связной речи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652120" y="2492896"/>
            <a:ext cx="720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652120" y="2060848"/>
            <a:ext cx="23762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Развивать у детей психические процессы: мышление, </a:t>
            </a:r>
            <a:r>
              <a:rPr lang="ru-RU" sz="1400" dirty="0" err="1" smtClean="0"/>
              <a:t>внимание,вообра-жение,память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-180528" y="0"/>
            <a:ext cx="8712968" cy="6858000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accent1"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Использование приемов мнемотехники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                                                         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Мнемоквадрат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aseline="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aseline="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aseline="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aseline="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" name="Рисунок 10" descr="0_cb47d_1efadb7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07561">
            <a:off x="6381543" y="3469965"/>
            <a:ext cx="3047748" cy="2968507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6375">
            <a:off x="110351" y="165910"/>
            <a:ext cx="2953621" cy="2057689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3568" y="19888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MGP83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2060848"/>
            <a:ext cx="4480560" cy="3360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8712968" cy="6858000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accent1"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Мнемодорожка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" name="Рисунок 10" descr="0_cb47d_1efadb7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07561">
            <a:off x="6381543" y="3469965"/>
            <a:ext cx="3047748" cy="2968507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6375">
            <a:off x="-361799" y="-154905"/>
            <a:ext cx="2857500" cy="1990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3568" y="19888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P83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700808"/>
            <a:ext cx="4644008" cy="34830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8712968" cy="6858000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accent1"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Мнемотаблицы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- схемы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4196" y="5445224"/>
            <a:ext cx="1084227" cy="1149805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6375">
            <a:off x="-361799" y="-154905"/>
            <a:ext cx="2857500" cy="1990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3568" y="19888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P838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2204864"/>
            <a:ext cx="3528392" cy="3384376"/>
          </a:xfrm>
          <a:prstGeom prst="rect">
            <a:avLst/>
          </a:prstGeom>
        </p:spPr>
      </p:pic>
      <p:pic>
        <p:nvPicPr>
          <p:cNvPr id="9" name="Рисунок 8" descr="IMGP83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2204864"/>
            <a:ext cx="4379979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8712968" cy="6858000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accent1"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Мнемотаблицы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6375">
            <a:off x="-361799" y="-154905"/>
            <a:ext cx="2857500" cy="1990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3568" y="19888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P83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1772816"/>
            <a:ext cx="4104456" cy="3528392"/>
          </a:xfrm>
          <a:prstGeom prst="rect">
            <a:avLst/>
          </a:prstGeom>
        </p:spPr>
      </p:pic>
      <p:pic>
        <p:nvPicPr>
          <p:cNvPr id="10" name="Рисунок 9" descr="IMGP83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1772816"/>
            <a:ext cx="4200467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8712968" cy="6858000"/>
          </a:xfrm>
          <a:prstGeom prst="round2DiagRect">
            <a:avLst>
              <a:gd name="adj1" fmla="val 33723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  <a:ln w="41275">
            <a:solidFill>
              <a:schemeClr val="accent1"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Коллажи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6375">
            <a:off x="-361799" y="-154905"/>
            <a:ext cx="2857500" cy="1990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87624" y="234888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P83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068960"/>
            <a:ext cx="3413699" cy="2780928"/>
          </a:xfrm>
          <a:prstGeom prst="rect">
            <a:avLst/>
          </a:prstGeom>
        </p:spPr>
      </p:pic>
      <p:pic>
        <p:nvPicPr>
          <p:cNvPr id="13" name="Рисунок 12" descr="IMGP837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1268760"/>
            <a:ext cx="2927310" cy="2195482"/>
          </a:xfrm>
          <a:prstGeom prst="rect">
            <a:avLst/>
          </a:prstGeom>
        </p:spPr>
      </p:pic>
      <p:pic>
        <p:nvPicPr>
          <p:cNvPr id="14" name="Рисунок 13" descr="IMGP837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7882" y="1268760"/>
            <a:ext cx="2762313" cy="2132856"/>
          </a:xfrm>
          <a:prstGeom prst="rect">
            <a:avLst/>
          </a:prstGeom>
        </p:spPr>
      </p:pic>
      <p:pic>
        <p:nvPicPr>
          <p:cNvPr id="15" name="Рисунок 14" descr="IMGP838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1960" y="3501008"/>
            <a:ext cx="3360373" cy="252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190</Words>
  <Application>Microsoft Office PowerPoint</Application>
  <PresentationFormat>Экран (4:3)</PresentationFormat>
  <Paragraphs>114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Использование метода  мнемотехники в экологическом воспитании дошкольников     Воспитатель ГБДОУ № 56 Первой категории Ананьева Ирина Владимировна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78</cp:revision>
  <dcterms:created xsi:type="dcterms:W3CDTF">2014-08-05T12:04:53Z</dcterms:created>
  <dcterms:modified xsi:type="dcterms:W3CDTF">2014-11-03T08:23:25Z</dcterms:modified>
</cp:coreProperties>
</file>