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0" r:id="rId14"/>
    <p:sldId id="271" r:id="rId15"/>
    <p:sldId id="272" r:id="rId16"/>
    <p:sldId id="273" r:id="rId17"/>
    <p:sldId id="265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F26"/>
    <a:srgbClr val="D8EE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491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Домашние животные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20" name="Picture 8" descr="Собачья будка своими руками фото - Самодельные"/>
          <p:cNvPicPr>
            <a:picLocks noChangeAspect="1" noChangeArrowheads="1"/>
          </p:cNvPicPr>
          <p:nvPr/>
        </p:nvPicPr>
        <p:blipFill>
          <a:blip r:embed="rId2" cstate="print"/>
          <a:srcRect t="8799" r="8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8114" name="Picture 2" descr="Блог - Привет.ру - PNG-клипарт Собаки - Личный интернет дневник пользователя Анжели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606040"/>
            <a:ext cx="3816424" cy="5251960"/>
          </a:xfrm>
          <a:prstGeom prst="rect">
            <a:avLst/>
          </a:prstGeom>
          <a:noFill/>
        </p:spPr>
      </p:pic>
      <p:pic>
        <p:nvPicPr>
          <p:cNvPr id="218122" name="Picture 10" descr="Картинки возбужденный щенок, черные глазки, светлый окрас - обои 1600x900, картинка 406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0" r="16889"/>
          <a:stretch>
            <a:fillRect/>
          </a:stretch>
        </p:blipFill>
        <p:spPr bwMode="auto">
          <a:xfrm>
            <a:off x="6300192" y="3781425"/>
            <a:ext cx="2843808" cy="3076575"/>
          </a:xfrm>
          <a:prstGeom prst="rect">
            <a:avLst/>
          </a:prstGeom>
          <a:noFill/>
        </p:spPr>
      </p:pic>
      <p:pic>
        <p:nvPicPr>
          <p:cNvPr id="218124" name="Picture 12" descr="Сухой корм для собак - Аптека Повышение потенции. Купить виагру, левитру, сиалис, дапоксетин, женскую виагру. Доставка Россия У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5429250"/>
            <a:ext cx="1762125" cy="142875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419872" y="474953"/>
            <a:ext cx="540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Arial" pitchFamily="34" charset="0"/>
              </a:rPr>
              <a:t>Человеку верный друг,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Arial" pitchFamily="34" charset="0"/>
              </a:rPr>
              <a:t>Чутко слышу каждый звук.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Arial" pitchFamily="34" charset="0"/>
              </a:rPr>
              <a:t>У меня отличный нюх,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Helvetica Neue"/>
                <a:cs typeface="Arial" pitchFamily="34" charset="0"/>
              </a:rPr>
              <a:t>Зоркий глаз и острый слух.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4" name="Picture 8" descr="http://img0.liveinternet.ru/images/attach/c/2/65/972/65972928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944216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Он пушистый  и глазастый,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Он ушастый и зубастый.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Травку кушает, морковку,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Проявив свою сноровку -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 клетке сгрыз дощатый </a:t>
            </a:r>
            <a:r>
              <a:rPr lang="ru-RU" sz="2400" dirty="0" err="1" smtClean="0">
                <a:solidFill>
                  <a:srgbClr val="FFFF00"/>
                </a:solidFill>
              </a:rPr>
              <a:t>полик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И не зайчик   он а…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219138" name="Picture 2" descr="http://hq-wallpapers.ru/wallpapers/2/hq-wallpapers_ru_animals_6893_1680x10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8F3"/>
              </a:clrFrom>
              <a:clrTo>
                <a:srgbClr val="F7F8F3">
                  <a:alpha val="0"/>
                </a:srgbClr>
              </a:clrTo>
            </a:clrChange>
          </a:blip>
          <a:srcRect l="17783" r="11571"/>
          <a:stretch>
            <a:fillRect/>
          </a:stretch>
        </p:blipFill>
        <p:spPr bwMode="auto">
          <a:xfrm>
            <a:off x="251520" y="1772816"/>
            <a:ext cx="5503738" cy="4869160"/>
          </a:xfrm>
          <a:prstGeom prst="rect">
            <a:avLst/>
          </a:prstGeom>
          <a:noFill/>
        </p:spPr>
      </p:pic>
      <p:pic>
        <p:nvPicPr>
          <p:cNvPr id="219142" name="Picture 6" descr="http://cs317923.vk.me/v317923406/6ff0/ThENH69e-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DCED2"/>
              </a:clrFrom>
              <a:clrTo>
                <a:srgbClr val="CDCE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4064089"/>
            <a:ext cx="2304256" cy="2793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https://encrypted-tbn2.gstatic.com/images?q=tbn:ANd9GcTbuaHEDTiNPRSJfz3Yyd3hHX8F_6qwapNwTKt0hzE_fs8AqG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1188" name="Picture 4" descr="http://zaykapobegayka.ru/images/stories/morko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383175"/>
            <a:ext cx="3384376" cy="2474825"/>
          </a:xfrm>
          <a:prstGeom prst="rect">
            <a:avLst/>
          </a:prstGeom>
          <a:noFill/>
        </p:spPr>
      </p:pic>
      <p:pic>
        <p:nvPicPr>
          <p:cNvPr id="221190" name="Picture 6" descr="https://encrypted-tbn3.gstatic.com/images?q=tbn:ANd9GcR4XqLmUlvHxAi5xIisELOMo0jfhLJO1F6Quxg5mLBpIqqDtD5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38699"/>
            <a:ext cx="2266950" cy="2019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012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Чем питается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587"/>
          </a:xfrm>
          <a:prstGeom prst="rect">
            <a:avLst/>
          </a:prstGeom>
        </p:spPr>
      </p:pic>
      <p:pic>
        <p:nvPicPr>
          <p:cNvPr id="26626" name="Picture 2" descr="http://im0-tub-ru.yandex.net/i?id=f105213291b86c9f9c72d438acdae782-17-144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77888"/>
            <a:ext cx="5580112" cy="5580112"/>
          </a:xfrm>
          <a:prstGeom prst="rect">
            <a:avLst/>
          </a:prstGeom>
          <a:noFill/>
        </p:spPr>
      </p:pic>
      <p:pic>
        <p:nvPicPr>
          <p:cNvPr id="26628" name="Picture 4" descr="Домашние животные Жеребенок Schleich 13277 цена 360.00 руб. SCHLEICH (Фигурки, роботы, животные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779658"/>
            <a:ext cx="4104456" cy="30783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188640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«</a:t>
            </a:r>
            <a:r>
              <a:rPr lang="ru-RU" dirty="0" err="1" smtClean="0"/>
              <a:t>Иа-иа</a:t>
            </a:r>
            <a:r>
              <a:rPr lang="ru-RU" dirty="0" smtClean="0"/>
              <a:t>!» - кричит уныло</a:t>
            </a:r>
            <a:br>
              <a:rPr lang="ru-RU" dirty="0" smtClean="0"/>
            </a:br>
            <a:r>
              <a:rPr lang="ru-RU" dirty="0" smtClean="0"/>
              <a:t>И трясёт короткой гривой.</a:t>
            </a:r>
            <a:br>
              <a:rPr lang="ru-RU" dirty="0" smtClean="0"/>
            </a:br>
            <a:r>
              <a:rPr lang="ru-RU" dirty="0" smtClean="0"/>
              <a:t>Чуть слышно цокают копытца -</a:t>
            </a:r>
            <a:br>
              <a:rPr lang="ru-RU" dirty="0" smtClean="0"/>
            </a:br>
            <a:r>
              <a:rPr lang="ru-RU" dirty="0" smtClean="0"/>
              <a:t>Что ж, не стоит торопиться.</a:t>
            </a:r>
            <a:br>
              <a:rPr lang="ru-RU" dirty="0" smtClean="0"/>
            </a:br>
            <a:r>
              <a:rPr lang="ru-RU" dirty="0" smtClean="0"/>
              <a:t>С кисточкою его хвостик…</a:t>
            </a:r>
            <a:br>
              <a:rPr lang="ru-RU" dirty="0" smtClean="0"/>
            </a:br>
            <a:r>
              <a:rPr lang="ru-RU" dirty="0" smtClean="0"/>
              <a:t>Идёт-бредёт упрямый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pic>
        <p:nvPicPr>
          <p:cNvPr id="2" name="Рисунок 1" descr="13306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2492896"/>
            <a:ext cx="3810000" cy="3295650"/>
          </a:xfrm>
          <a:prstGeom prst="rect">
            <a:avLst/>
          </a:prstGeom>
        </p:spPr>
      </p:pic>
      <p:pic>
        <p:nvPicPr>
          <p:cNvPr id="4" name="Рисунок 3" descr="pIoT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71875"/>
            <a:ext cx="9144000" cy="32861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спокойный и упрямый,</a:t>
            </a:r>
            <a:br>
              <a:rPr lang="ru-RU" dirty="0" smtClean="0"/>
            </a:br>
            <a:r>
              <a:rPr lang="ru-RU" dirty="0" smtClean="0"/>
              <a:t>В стаде главный я пока.</a:t>
            </a:r>
            <a:br>
              <a:rPr lang="ru-RU" dirty="0" smtClean="0"/>
            </a:br>
            <a:r>
              <a:rPr lang="ru-RU" dirty="0" smtClean="0"/>
              <a:t>С мягкой шерсткою кудрявой,</a:t>
            </a:r>
            <a:br>
              <a:rPr lang="ru-RU" dirty="0" smtClean="0"/>
            </a:br>
            <a:r>
              <a:rPr lang="ru-RU" dirty="0" smtClean="0"/>
              <a:t>С завитком ношу рога. </a:t>
            </a:r>
            <a:r>
              <a:rPr lang="ru-RU" b="1" dirty="0" smtClean="0"/>
              <a:t>(Баран).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0"/>
            <a:ext cx="63904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И в море не купаются, 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И нет у них щетинки, 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Но все же называются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Они морские…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722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0"/>
          <a:stretch>
            <a:fillRect/>
          </a:stretch>
        </p:blipFill>
        <p:spPr>
          <a:xfrm>
            <a:off x="0" y="3437620"/>
            <a:ext cx="3779912" cy="3420380"/>
          </a:xfrm>
          <a:prstGeom prst="rect">
            <a:avLst/>
          </a:prstGeom>
        </p:spPr>
      </p:pic>
      <p:pic>
        <p:nvPicPr>
          <p:cNvPr id="1026" name="Picture 2" descr="Морские свинки самые прикольные и милые животные ВКонтакт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7843" r="5882"/>
          <a:stretch>
            <a:fillRect/>
          </a:stretch>
        </p:blipFill>
        <p:spPr bwMode="auto">
          <a:xfrm>
            <a:off x="3779912" y="1844824"/>
            <a:ext cx="3168352" cy="279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дом жив\MLDJZPAR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7"/>
            <a:ext cx="9143999" cy="686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6C736B"/>
              </a:clrFrom>
              <a:clrTo>
                <a:srgbClr val="6C736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9891" cy="685358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Кто лишний 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66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0" t="3607" r="14951" b="2621"/>
          <a:stretch>
            <a:fillRect/>
          </a:stretch>
        </p:blipFill>
        <p:spPr>
          <a:xfrm>
            <a:off x="5292080" y="476672"/>
            <a:ext cx="3851920" cy="3744416"/>
          </a:xfrm>
          <a:prstGeom prst="rect">
            <a:avLst/>
          </a:prstGeom>
        </p:spPr>
      </p:pic>
      <p:pic>
        <p:nvPicPr>
          <p:cNvPr id="7" name="Рисунок 6" descr="1330688039_700co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4408030" cy="3861048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4F8FF"/>
              </a:clrFrom>
              <a:clrTo>
                <a:srgbClr val="F4F8FF">
                  <a:alpha val="0"/>
                </a:srgbClr>
              </a:clrTo>
            </a:clrChange>
          </a:blip>
          <a:srcRect l="9091" t="13245" r="9091" b="16290"/>
          <a:stretch>
            <a:fillRect/>
          </a:stretch>
        </p:blipFill>
        <p:spPr>
          <a:xfrm>
            <a:off x="5004048" y="3573016"/>
            <a:ext cx="3528392" cy="2842316"/>
          </a:xfrm>
          <a:prstGeom prst="rect">
            <a:avLst/>
          </a:prstGeom>
        </p:spPr>
      </p:pic>
      <p:pic>
        <p:nvPicPr>
          <p:cNvPr id="3080" name="Picture 8" descr="Как нарисовать лесу и медведя Сайт о рисовании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61098"/>
            <a:ext cx="3057946" cy="27969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pic>
        <p:nvPicPr>
          <p:cNvPr id="25602" name="Picture 2" descr="Фото животных. Без фона (обтравленные). :: NoNaM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2420888"/>
            <a:ext cx="4126804" cy="3429000"/>
          </a:xfrm>
          <a:prstGeom prst="rect">
            <a:avLst/>
          </a:prstGeom>
          <a:noFill/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772816"/>
            <a:ext cx="4900912" cy="3839691"/>
          </a:xfrm>
          <a:prstGeom prst="rect">
            <a:avLst/>
          </a:prstGeom>
        </p:spPr>
      </p:pic>
      <p:pic>
        <p:nvPicPr>
          <p:cNvPr id="5" name="Рисунок 4" descr="1275373509D3Orh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3524250"/>
            <a:ext cx="2915816" cy="3333750"/>
          </a:xfrm>
          <a:prstGeom prst="rect">
            <a:avLst/>
          </a:prstGeom>
        </p:spPr>
      </p:pic>
      <p:pic>
        <p:nvPicPr>
          <p:cNvPr id="6" name="Рисунок 5" descr="0026-029-Vot-kakoj-glupyj-koten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4581128"/>
            <a:ext cx="2426395" cy="1923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548680"/>
            <a:ext cx="4676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Кто лишний ?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492895"/>
            <a:ext cx="7772400" cy="108946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Презентацию выполнила</a:t>
            </a:r>
            <a:br>
              <a:rPr lang="ru-RU" sz="2800" dirty="0" smtClean="0"/>
            </a:br>
            <a:r>
              <a:rPr lang="ru-RU" sz="2800" dirty="0" err="1" smtClean="0"/>
              <a:t>Шебуняева</a:t>
            </a:r>
            <a:r>
              <a:rPr lang="ru-RU" sz="2800" dirty="0" smtClean="0"/>
              <a:t> С.И </a:t>
            </a: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Иллюстрации взяты из интернет ресурсов.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просмотр </a:t>
            </a:r>
            <a:endParaRPr lang="ru-RU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y24.ru/sites/default/files/2013/april/fer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21229"/>
            <a:ext cx="4032448" cy="6436771"/>
          </a:xfrm>
          <a:prstGeom prst="rect">
            <a:avLst/>
          </a:prstGeom>
        </p:spPr>
      </p:pic>
      <p:pic>
        <p:nvPicPr>
          <p:cNvPr id="2" name="Рисунок 1" descr="1330688039_700cow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83922"/>
            <a:ext cx="5450406" cy="4774078"/>
          </a:xfrm>
          <a:prstGeom prst="rect">
            <a:avLst/>
          </a:prstGeom>
        </p:spPr>
      </p:pic>
      <p:pic>
        <p:nvPicPr>
          <p:cNvPr id="3" name="Рисунок 2" descr="img_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717032"/>
            <a:ext cx="2971800" cy="289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62068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Хоть крепки мои копыта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И остры мои рога,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Я добра и не сердита,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Нравом вовсе не строга.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поле я мычу: "</a:t>
            </a:r>
            <a:r>
              <a:rPr lang="ru-RU" sz="2000" dirty="0" err="1" smtClean="0">
                <a:solidFill>
                  <a:srgbClr val="FFFF00"/>
                </a:solidFill>
              </a:rPr>
              <a:t>Му-му</a:t>
            </a:r>
            <a:r>
              <a:rPr lang="ru-RU" sz="2000" dirty="0" smtClean="0">
                <a:solidFill>
                  <a:srgbClr val="FFFF00"/>
                </a:solidFill>
              </a:rPr>
              <a:t>!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Молочка налить кому?" 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24.ru/sites/default/files/2013/april/fer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2" y="1"/>
            <a:ext cx="9117478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2304256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Ходит бочка, хвост крючком,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Роет землю пятачком.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 рядышком - бочонки: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Мальчишки и девчонки.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тоже с пятачками,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хвостики крючками.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5" y="2636912"/>
            <a:ext cx="4818627" cy="3858741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3717032"/>
            <a:ext cx="3358086" cy="3140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2987824" y="186166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agrocombinat.ru/d/20152/d/34652380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Чем питается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ветлана\Desktop\дом жив\400x225.jpg"/>
          <p:cNvPicPr>
            <a:picLocks noChangeAspect="1" noChangeArrowheads="1"/>
          </p:cNvPicPr>
          <p:nvPr/>
        </p:nvPicPr>
        <p:blipFill>
          <a:blip r:embed="rId2" cstate="print"/>
          <a:srcRect l="3861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593" y="0"/>
            <a:ext cx="925059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  <a:t>Я скажу вам: "</a:t>
            </a:r>
            <a:r>
              <a:rPr lang="ru-RU" sz="2700" b="0" dirty="0" err="1" smtClean="0">
                <a:solidFill>
                  <a:schemeClr val="accent2">
                    <a:lumMod val="75000"/>
                  </a:schemeClr>
                </a:solidFill>
              </a:rPr>
              <a:t>Ме-ме-ме</a:t>
            </a:r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b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  <a:t>Подготовьтесь-ка к зиме!</a:t>
            </a:r>
            <a:b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  <a:t>Шерсть мою скорей стригите</a:t>
            </a:r>
            <a:b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0" dirty="0" smtClean="0">
                <a:solidFill>
                  <a:schemeClr val="accent2">
                    <a:lumMod val="75000"/>
                  </a:schemeClr>
                </a:solidFill>
              </a:rPr>
              <a:t>И носки себе вяжите!"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275373509D3Orh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2932216"/>
            <a:ext cx="3433630" cy="3925784"/>
          </a:xfrm>
          <a:prstGeom prst="rect">
            <a:avLst/>
          </a:prstGeom>
        </p:spPr>
      </p:pic>
      <p:pic>
        <p:nvPicPr>
          <p:cNvPr id="8194" name="Picture 2" descr="пиво и козел, BockBl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94"/>
          <a:stretch>
            <a:fillRect/>
          </a:stretch>
        </p:blipFill>
        <p:spPr bwMode="auto">
          <a:xfrm>
            <a:off x="3419872" y="1700808"/>
            <a:ext cx="5724128" cy="4772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Чем питается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3.gstatic.com/images?q=tbn:ANd9GcSXaZYjaN7Vuz85MocyCl_k0m7kCb3Gh-DDIzA_qTqSwa6iJcg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Кто быстрее ветра мчится?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Пыль из-под копыт клубится,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Грива шелковая вьется,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Ржанье звонкое несется: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«Иго-го, иго-го, убегу я далеко!»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7106" y="1556792"/>
            <a:ext cx="4846894" cy="4608512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938189"/>
            <a:ext cx="6279558" cy="4919811"/>
          </a:xfrm>
          <a:prstGeom prst="rect">
            <a:avLst/>
          </a:prstGeom>
        </p:spPr>
      </p:pic>
      <p:pic>
        <p:nvPicPr>
          <p:cNvPr id="4" name="Рисунок 3" descr="lebedev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DF7"/>
              </a:clrFrom>
              <a:clrTo>
                <a:srgbClr val="F8FD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2492896"/>
            <a:ext cx="35052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Wallpapers similar to wallpaper #210633 by tags Wallpaper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www.softcat.ru/images/pedigree/_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528" y="4210819"/>
            <a:ext cx="3529575" cy="26471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074242"/>
          </a:xfrm>
        </p:spPr>
        <p:txBody>
          <a:bodyPr>
            <a:normAutofit/>
          </a:bodyPr>
          <a:lstStyle/>
          <a:p>
            <a:pPr algn="r"/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У него четыре лапки.</a:t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Эти лапки </a:t>
            </a:r>
            <a:r>
              <a:rPr lang="ru-RU" sz="2400" b="0" dirty="0" err="1" smtClean="0">
                <a:solidFill>
                  <a:schemeClr val="accent3">
                    <a:lumMod val="50000"/>
                  </a:schemeClr>
                </a:solidFill>
              </a:rPr>
              <a:t>цап-царапки</a:t>
            </a: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Пара чутких ушей.</a:t>
            </a:r>
            <a:b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b="0" dirty="0" smtClean="0">
                <a:solidFill>
                  <a:schemeClr val="accent3">
                    <a:lumMod val="50000"/>
                  </a:schemeClr>
                </a:solidFill>
              </a:rPr>
              <a:t>Он гроза для мышей</a:t>
            </a:r>
            <a:r>
              <a:rPr lang="ru-RU" sz="2000" b="0" dirty="0" smtClean="0"/>
              <a:t>.</a:t>
            </a:r>
            <a:br>
              <a:rPr lang="ru-RU" sz="2000" b="0" dirty="0" smtClean="0"/>
            </a:br>
            <a:endParaRPr lang="ru-RU" sz="2000" dirty="0"/>
          </a:p>
        </p:txBody>
      </p:sp>
      <p:pic>
        <p:nvPicPr>
          <p:cNvPr id="20490" name="Picture 10" descr="Wallpapers - Cats and lady-cats Pack# 15 (30 обоев) &quot; Красивые картинки, Обои для рабочего стола, Картинки на рабочий стол, Крас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3636" r="18182"/>
          <a:stretch>
            <a:fillRect/>
          </a:stretch>
        </p:blipFill>
        <p:spPr bwMode="auto">
          <a:xfrm>
            <a:off x="5004048" y="2204864"/>
            <a:ext cx="3837353" cy="4221088"/>
          </a:xfrm>
          <a:prstGeom prst="rect">
            <a:avLst/>
          </a:prstGeom>
          <a:noFill/>
        </p:spPr>
      </p:pic>
      <p:pic>
        <p:nvPicPr>
          <p:cNvPr id="20494" name="Picture 14" descr="Кошачья еда в миску - Stock Image Evgeny Karandaev #89032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4941168"/>
            <a:ext cx="2528863" cy="2160894"/>
          </a:xfrm>
          <a:prstGeom prst="rect">
            <a:avLst/>
          </a:prstGeom>
          <a:noFill/>
        </p:spPr>
      </p:pic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5486000"/>
            <a:ext cx="1872208" cy="13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106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Домашние животные</vt:lpstr>
      <vt:lpstr>Слайд 2</vt:lpstr>
      <vt:lpstr>  Ходит бочка, хвост крючком, Роет землю пятачком. А рядышком - бочонки: Мальчишки и девчонки. И тоже с пятачками, И хвостики крючками. </vt:lpstr>
      <vt:lpstr>Чем питается</vt:lpstr>
      <vt:lpstr>Слайд 5</vt:lpstr>
      <vt:lpstr>Я скажу вам: "Ме-ме-ме! Подготовьтесь-ка к зиме! Шерсть мою скорей стригите И носки себе вяжите!" </vt:lpstr>
      <vt:lpstr>Чем питается</vt:lpstr>
      <vt:lpstr>Кто быстрее ветра мчится? Пыль из-под копыт клубится, Грива шелковая вьется, Ржанье звонкое несется: «Иго-го, иго-го, убегу я далеко!» </vt:lpstr>
      <vt:lpstr>У него четыре лапки. Эти лапки цап-царапки. Пара чутких ушей. Он гроза для мышей. </vt:lpstr>
      <vt:lpstr>Слайд 10</vt:lpstr>
      <vt:lpstr>Он пушистый  и глазастый, Он ушастый и зубастый. Травку кушает, морковку, Проявив свою сноровку - В клетке сгрыз дощатый полик. И не зайчик   он а…</vt:lpstr>
      <vt:lpstr>Слайд 12</vt:lpstr>
      <vt:lpstr>Слайд 13</vt:lpstr>
      <vt:lpstr>Слайд 14</vt:lpstr>
      <vt:lpstr>Слайд 15</vt:lpstr>
      <vt:lpstr>Слайд 16</vt:lpstr>
      <vt:lpstr>Кто лишний ?</vt:lpstr>
      <vt:lpstr>Слайд 18</vt:lpstr>
      <vt:lpstr> Презентацию выполнила Шебуняева С.И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Светлана</dc:creator>
  <cp:lastModifiedBy>Светлана</cp:lastModifiedBy>
  <cp:revision>36</cp:revision>
  <dcterms:created xsi:type="dcterms:W3CDTF">2014-10-24T13:05:59Z</dcterms:created>
  <dcterms:modified xsi:type="dcterms:W3CDTF">2014-11-04T06:36:35Z</dcterms:modified>
</cp:coreProperties>
</file>